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59" r:id="rId5"/>
    <p:sldId id="261" r:id="rId6"/>
    <p:sldId id="270" r:id="rId7"/>
    <p:sldId id="267" r:id="rId8"/>
    <p:sldId id="258" r:id="rId9"/>
    <p:sldId id="266" r:id="rId10"/>
    <p:sldId id="264" r:id="rId11"/>
    <p:sldId id="265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1329"/>
  </p:normalViewPr>
  <p:slideViewPr>
    <p:cSldViewPr snapToGrid="0" snapToObjects="1">
      <p:cViewPr varScale="1">
        <p:scale>
          <a:sx n="102" d="100"/>
          <a:sy n="102" d="100"/>
        </p:scale>
        <p:origin x="9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2.jpeg"/><Relationship Id="rId4" Type="http://schemas.openxmlformats.org/officeDocument/2006/relationships/image" Target="../media/image1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2.jpeg"/><Relationship Id="rId4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A1A384-0DC7-6D46-92F9-BF48746E20DE}" type="doc">
      <dgm:prSet loTypeId="urn:microsoft.com/office/officeart/2008/layout/VerticalCurvedList" loCatId="" qsTypeId="urn:microsoft.com/office/officeart/2005/8/quickstyle/simple1" qsCatId="simple" csTypeId="urn:microsoft.com/office/officeart/2005/8/colors/accent1_1" csCatId="accent1" phldr="1"/>
      <dgm:spPr/>
    </dgm:pt>
    <dgm:pt modelId="{92C0183D-6501-1141-8689-E24C202DEA0A}">
      <dgm:prSet phldrT="[Текст]"/>
      <dgm:spPr/>
      <dgm:t>
        <a:bodyPr/>
        <a:lstStyle/>
        <a:p>
          <a:r>
            <a:rPr lang="ru-RU" dirty="0"/>
            <a:t>Адаптация метода к особенностям характера и поведения </a:t>
          </a:r>
        </a:p>
      </dgm:t>
    </dgm:pt>
    <dgm:pt modelId="{DB5B9C4F-F4F2-3842-8D77-FE78F0D1B75F}" type="parTrans" cxnId="{3EAD8991-4336-5349-ACD2-E30BE7A0BBB6}">
      <dgm:prSet/>
      <dgm:spPr/>
      <dgm:t>
        <a:bodyPr/>
        <a:lstStyle/>
        <a:p>
          <a:endParaRPr lang="ru-RU"/>
        </a:p>
      </dgm:t>
    </dgm:pt>
    <dgm:pt modelId="{49356E71-BE57-D841-8964-618932B317AB}" type="sibTrans" cxnId="{3EAD8991-4336-5349-ACD2-E30BE7A0BBB6}">
      <dgm:prSet/>
      <dgm:spPr/>
      <dgm:t>
        <a:bodyPr/>
        <a:lstStyle/>
        <a:p>
          <a:endParaRPr lang="ru-RU"/>
        </a:p>
      </dgm:t>
    </dgm:pt>
    <dgm:pt modelId="{8562E69A-3E32-1145-BE58-F7E9DD91B0DF}">
      <dgm:prSet phldrT="[Текст]"/>
      <dgm:spPr/>
      <dgm:t>
        <a:bodyPr/>
        <a:lstStyle/>
        <a:p>
          <a:r>
            <a:rPr lang="ru-RU" dirty="0"/>
            <a:t>Обладание знаниями и умениями</a:t>
          </a:r>
        </a:p>
      </dgm:t>
    </dgm:pt>
    <dgm:pt modelId="{91B6FDEF-3D68-4948-BF29-BA2434075C20}" type="parTrans" cxnId="{CE54467B-D769-1440-A1D4-2BDDA3D0A225}">
      <dgm:prSet/>
      <dgm:spPr/>
      <dgm:t>
        <a:bodyPr/>
        <a:lstStyle/>
        <a:p>
          <a:endParaRPr lang="ru-RU"/>
        </a:p>
      </dgm:t>
    </dgm:pt>
    <dgm:pt modelId="{D45820F4-1AB7-CA41-B045-13B90C3F22E2}" type="sibTrans" cxnId="{CE54467B-D769-1440-A1D4-2BDDA3D0A225}">
      <dgm:prSet/>
      <dgm:spPr/>
      <dgm:t>
        <a:bodyPr/>
        <a:lstStyle/>
        <a:p>
          <a:endParaRPr lang="ru-RU"/>
        </a:p>
      </dgm:t>
    </dgm:pt>
    <dgm:pt modelId="{C7B9A350-5752-5347-BBA5-F0008789087F}">
      <dgm:prSet phldrT="[Текст]"/>
      <dgm:spPr/>
      <dgm:t>
        <a:bodyPr/>
        <a:lstStyle/>
        <a:p>
          <a:r>
            <a:rPr lang="ru-RU" dirty="0"/>
            <a:t>Баланс между игрой и образовательным процессом</a:t>
          </a:r>
        </a:p>
      </dgm:t>
    </dgm:pt>
    <dgm:pt modelId="{D8DA2D57-2185-174F-8ECD-F0BB6937C60A}" type="parTrans" cxnId="{75AE2BFB-F63F-2A40-B888-66E3BB53A61C}">
      <dgm:prSet/>
      <dgm:spPr/>
      <dgm:t>
        <a:bodyPr/>
        <a:lstStyle/>
        <a:p>
          <a:endParaRPr lang="ru-RU"/>
        </a:p>
      </dgm:t>
    </dgm:pt>
    <dgm:pt modelId="{5668F454-A453-8C47-91AC-A71FFD07B1AA}" type="sibTrans" cxnId="{75AE2BFB-F63F-2A40-B888-66E3BB53A61C}">
      <dgm:prSet/>
      <dgm:spPr/>
      <dgm:t>
        <a:bodyPr/>
        <a:lstStyle/>
        <a:p>
          <a:endParaRPr lang="ru-RU"/>
        </a:p>
      </dgm:t>
    </dgm:pt>
    <dgm:pt modelId="{204490A4-8BB2-7A49-9E0F-CE377D95D2EB}">
      <dgm:prSet/>
      <dgm:spPr/>
      <dgm:t>
        <a:bodyPr/>
        <a:lstStyle/>
        <a:p>
          <a:r>
            <a:rPr lang="ru-RU" dirty="0"/>
            <a:t>Необходимость разнообразия</a:t>
          </a:r>
        </a:p>
      </dgm:t>
    </dgm:pt>
    <dgm:pt modelId="{B080446D-9E6E-0948-9038-FFCF01AE64E2}" type="parTrans" cxnId="{A27EDE0B-5177-0843-823E-339ECCD53373}">
      <dgm:prSet/>
      <dgm:spPr/>
      <dgm:t>
        <a:bodyPr/>
        <a:lstStyle/>
        <a:p>
          <a:endParaRPr lang="ru-RU"/>
        </a:p>
      </dgm:t>
    </dgm:pt>
    <dgm:pt modelId="{CCF34512-382B-204C-9147-7BAA9B8EAD74}" type="sibTrans" cxnId="{A27EDE0B-5177-0843-823E-339ECCD53373}">
      <dgm:prSet/>
      <dgm:spPr/>
      <dgm:t>
        <a:bodyPr/>
        <a:lstStyle/>
        <a:p>
          <a:endParaRPr lang="ru-RU"/>
        </a:p>
      </dgm:t>
    </dgm:pt>
    <dgm:pt modelId="{D9322FE1-0F15-D74D-98C9-CA8F151DBB31}" type="pres">
      <dgm:prSet presAssocID="{6BA1A384-0DC7-6D46-92F9-BF48746E20DE}" presName="Name0" presStyleCnt="0">
        <dgm:presLayoutVars>
          <dgm:chMax val="7"/>
          <dgm:chPref val="7"/>
          <dgm:dir/>
        </dgm:presLayoutVars>
      </dgm:prSet>
      <dgm:spPr/>
    </dgm:pt>
    <dgm:pt modelId="{74D25361-0121-E347-8C08-E61007C17A56}" type="pres">
      <dgm:prSet presAssocID="{6BA1A384-0DC7-6D46-92F9-BF48746E20DE}" presName="Name1" presStyleCnt="0"/>
      <dgm:spPr/>
    </dgm:pt>
    <dgm:pt modelId="{23909BC4-DFF6-8A4F-ACF6-6454313A4D34}" type="pres">
      <dgm:prSet presAssocID="{6BA1A384-0DC7-6D46-92F9-BF48746E20DE}" presName="cycle" presStyleCnt="0"/>
      <dgm:spPr/>
    </dgm:pt>
    <dgm:pt modelId="{634160F9-D77D-E847-9B5E-A0F974F10772}" type="pres">
      <dgm:prSet presAssocID="{6BA1A384-0DC7-6D46-92F9-BF48746E20DE}" presName="srcNode" presStyleLbl="node1" presStyleIdx="0" presStyleCnt="4"/>
      <dgm:spPr/>
    </dgm:pt>
    <dgm:pt modelId="{175014BE-6AE9-A349-849F-FF06E881DF4A}" type="pres">
      <dgm:prSet presAssocID="{6BA1A384-0DC7-6D46-92F9-BF48746E20DE}" presName="conn" presStyleLbl="parChTrans1D2" presStyleIdx="0" presStyleCnt="1"/>
      <dgm:spPr/>
      <dgm:t>
        <a:bodyPr/>
        <a:lstStyle/>
        <a:p>
          <a:endParaRPr lang="ru-RU"/>
        </a:p>
      </dgm:t>
    </dgm:pt>
    <dgm:pt modelId="{448C2268-3922-B045-8BA9-989EB114A5C7}" type="pres">
      <dgm:prSet presAssocID="{6BA1A384-0DC7-6D46-92F9-BF48746E20DE}" presName="extraNode" presStyleLbl="node1" presStyleIdx="0" presStyleCnt="4"/>
      <dgm:spPr/>
    </dgm:pt>
    <dgm:pt modelId="{85492248-F3B5-0846-933C-D846ACA336B1}" type="pres">
      <dgm:prSet presAssocID="{6BA1A384-0DC7-6D46-92F9-BF48746E20DE}" presName="dstNode" presStyleLbl="node1" presStyleIdx="0" presStyleCnt="4"/>
      <dgm:spPr/>
    </dgm:pt>
    <dgm:pt modelId="{186CFE13-1BE3-0A4D-8D67-2515C7CE4614}" type="pres">
      <dgm:prSet presAssocID="{92C0183D-6501-1141-8689-E24C202DEA0A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9364FC-ED7C-3E40-A4CD-D803872A6B20}" type="pres">
      <dgm:prSet presAssocID="{92C0183D-6501-1141-8689-E24C202DEA0A}" presName="accent_1" presStyleCnt="0"/>
      <dgm:spPr/>
    </dgm:pt>
    <dgm:pt modelId="{A90453C3-B269-2048-AE7D-43AAB6750731}" type="pres">
      <dgm:prSet presAssocID="{92C0183D-6501-1141-8689-E24C202DEA0A}" presName="accentRepeatNode" presStyleLbl="solidFgAcc1" presStyleIdx="0" presStyleCnt="4"/>
      <dgm:spPr/>
    </dgm:pt>
    <dgm:pt modelId="{FD6EBD6F-E758-4349-8C1F-1832238593C5}" type="pres">
      <dgm:prSet presAssocID="{8562E69A-3E32-1145-BE58-F7E9DD91B0DF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8BC79A-D760-AF4B-95C6-98DDCDFFAC8F}" type="pres">
      <dgm:prSet presAssocID="{8562E69A-3E32-1145-BE58-F7E9DD91B0DF}" presName="accent_2" presStyleCnt="0"/>
      <dgm:spPr/>
    </dgm:pt>
    <dgm:pt modelId="{8D3F21A3-42F4-C44E-B33B-8580E1791359}" type="pres">
      <dgm:prSet presAssocID="{8562E69A-3E32-1145-BE58-F7E9DD91B0DF}" presName="accentRepeatNode" presStyleLbl="solidFgAcc1" presStyleIdx="1" presStyleCnt="4"/>
      <dgm:spPr/>
    </dgm:pt>
    <dgm:pt modelId="{A22904CA-6D0D-E24E-BF3A-DA55A7FA635A}" type="pres">
      <dgm:prSet presAssocID="{C7B9A350-5752-5347-BBA5-F0008789087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D5E1C8-F315-6C4B-93CA-DFC769378DAE}" type="pres">
      <dgm:prSet presAssocID="{C7B9A350-5752-5347-BBA5-F0008789087F}" presName="accent_3" presStyleCnt="0"/>
      <dgm:spPr/>
    </dgm:pt>
    <dgm:pt modelId="{287A043F-A615-E24A-B0E5-EB6E33CC54B1}" type="pres">
      <dgm:prSet presAssocID="{C7B9A350-5752-5347-BBA5-F0008789087F}" presName="accentRepeatNode" presStyleLbl="solidFgAcc1" presStyleIdx="2" presStyleCnt="4"/>
      <dgm:spPr/>
    </dgm:pt>
    <dgm:pt modelId="{88066686-E590-A146-BAAE-3B796F1AC18E}" type="pres">
      <dgm:prSet presAssocID="{204490A4-8BB2-7A49-9E0F-CE377D95D2EB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8F4A75-F8BA-B042-B441-77E398046CEB}" type="pres">
      <dgm:prSet presAssocID="{204490A4-8BB2-7A49-9E0F-CE377D95D2EB}" presName="accent_4" presStyleCnt="0"/>
      <dgm:spPr/>
    </dgm:pt>
    <dgm:pt modelId="{8139FA2F-5E96-644B-A1C4-6E1F327CA4D1}" type="pres">
      <dgm:prSet presAssocID="{204490A4-8BB2-7A49-9E0F-CE377D95D2EB}" presName="accentRepeatNode" presStyleLbl="solidFgAcc1" presStyleIdx="3" presStyleCnt="4"/>
      <dgm:spPr/>
    </dgm:pt>
  </dgm:ptLst>
  <dgm:cxnLst>
    <dgm:cxn modelId="{CD5FEF13-A219-8349-B403-C170C55108E6}" type="presOf" srcId="{C7B9A350-5752-5347-BBA5-F0008789087F}" destId="{A22904CA-6D0D-E24E-BF3A-DA55A7FA635A}" srcOrd="0" destOrd="0" presId="urn:microsoft.com/office/officeart/2008/layout/VerticalCurvedList"/>
    <dgm:cxn modelId="{CE54467B-D769-1440-A1D4-2BDDA3D0A225}" srcId="{6BA1A384-0DC7-6D46-92F9-BF48746E20DE}" destId="{8562E69A-3E32-1145-BE58-F7E9DD91B0DF}" srcOrd="1" destOrd="0" parTransId="{91B6FDEF-3D68-4948-BF29-BA2434075C20}" sibTransId="{D45820F4-1AB7-CA41-B045-13B90C3F22E2}"/>
    <dgm:cxn modelId="{AB6E6135-6ABB-FD48-AD73-0B1EEA6A0A9D}" type="presOf" srcId="{8562E69A-3E32-1145-BE58-F7E9DD91B0DF}" destId="{FD6EBD6F-E758-4349-8C1F-1832238593C5}" srcOrd="0" destOrd="0" presId="urn:microsoft.com/office/officeart/2008/layout/VerticalCurvedList"/>
    <dgm:cxn modelId="{68851E42-375F-2E44-94B0-BC046F36798D}" type="presOf" srcId="{92C0183D-6501-1141-8689-E24C202DEA0A}" destId="{186CFE13-1BE3-0A4D-8D67-2515C7CE4614}" srcOrd="0" destOrd="0" presId="urn:microsoft.com/office/officeart/2008/layout/VerticalCurvedList"/>
    <dgm:cxn modelId="{75AE2BFB-F63F-2A40-B888-66E3BB53A61C}" srcId="{6BA1A384-0DC7-6D46-92F9-BF48746E20DE}" destId="{C7B9A350-5752-5347-BBA5-F0008789087F}" srcOrd="2" destOrd="0" parTransId="{D8DA2D57-2185-174F-8ECD-F0BB6937C60A}" sibTransId="{5668F454-A453-8C47-91AC-A71FFD07B1AA}"/>
    <dgm:cxn modelId="{3C7E18FB-6607-514C-8B70-A78216FA7F67}" type="presOf" srcId="{204490A4-8BB2-7A49-9E0F-CE377D95D2EB}" destId="{88066686-E590-A146-BAAE-3B796F1AC18E}" srcOrd="0" destOrd="0" presId="urn:microsoft.com/office/officeart/2008/layout/VerticalCurvedList"/>
    <dgm:cxn modelId="{4807BD29-EC98-C147-9744-59778965B8A5}" type="presOf" srcId="{49356E71-BE57-D841-8964-618932B317AB}" destId="{175014BE-6AE9-A349-849F-FF06E881DF4A}" srcOrd="0" destOrd="0" presId="urn:microsoft.com/office/officeart/2008/layout/VerticalCurvedList"/>
    <dgm:cxn modelId="{B2A41E1D-0E08-2746-AEEC-6EA260E3B55F}" type="presOf" srcId="{6BA1A384-0DC7-6D46-92F9-BF48746E20DE}" destId="{D9322FE1-0F15-D74D-98C9-CA8F151DBB31}" srcOrd="0" destOrd="0" presId="urn:microsoft.com/office/officeart/2008/layout/VerticalCurvedList"/>
    <dgm:cxn modelId="{A27EDE0B-5177-0843-823E-339ECCD53373}" srcId="{6BA1A384-0DC7-6D46-92F9-BF48746E20DE}" destId="{204490A4-8BB2-7A49-9E0F-CE377D95D2EB}" srcOrd="3" destOrd="0" parTransId="{B080446D-9E6E-0948-9038-FFCF01AE64E2}" sibTransId="{CCF34512-382B-204C-9147-7BAA9B8EAD74}"/>
    <dgm:cxn modelId="{3EAD8991-4336-5349-ACD2-E30BE7A0BBB6}" srcId="{6BA1A384-0DC7-6D46-92F9-BF48746E20DE}" destId="{92C0183D-6501-1141-8689-E24C202DEA0A}" srcOrd="0" destOrd="0" parTransId="{DB5B9C4F-F4F2-3842-8D77-FE78F0D1B75F}" sibTransId="{49356E71-BE57-D841-8964-618932B317AB}"/>
    <dgm:cxn modelId="{823D5290-5341-2049-921B-44D44E33EB73}" type="presParOf" srcId="{D9322FE1-0F15-D74D-98C9-CA8F151DBB31}" destId="{74D25361-0121-E347-8C08-E61007C17A56}" srcOrd="0" destOrd="0" presId="urn:microsoft.com/office/officeart/2008/layout/VerticalCurvedList"/>
    <dgm:cxn modelId="{FDEA99F2-AEF4-BB4E-AB76-70E36034FE5F}" type="presParOf" srcId="{74D25361-0121-E347-8C08-E61007C17A56}" destId="{23909BC4-DFF6-8A4F-ACF6-6454313A4D34}" srcOrd="0" destOrd="0" presId="urn:microsoft.com/office/officeart/2008/layout/VerticalCurvedList"/>
    <dgm:cxn modelId="{99E8A193-7B50-6648-90BA-633B9A77FEEE}" type="presParOf" srcId="{23909BC4-DFF6-8A4F-ACF6-6454313A4D34}" destId="{634160F9-D77D-E847-9B5E-A0F974F10772}" srcOrd="0" destOrd="0" presId="urn:microsoft.com/office/officeart/2008/layout/VerticalCurvedList"/>
    <dgm:cxn modelId="{A73902BC-E7AD-204A-941F-FF8EAD5C3923}" type="presParOf" srcId="{23909BC4-DFF6-8A4F-ACF6-6454313A4D34}" destId="{175014BE-6AE9-A349-849F-FF06E881DF4A}" srcOrd="1" destOrd="0" presId="urn:microsoft.com/office/officeart/2008/layout/VerticalCurvedList"/>
    <dgm:cxn modelId="{FBF7861E-2E86-5244-97BF-3C4C2D9D5AC9}" type="presParOf" srcId="{23909BC4-DFF6-8A4F-ACF6-6454313A4D34}" destId="{448C2268-3922-B045-8BA9-989EB114A5C7}" srcOrd="2" destOrd="0" presId="urn:microsoft.com/office/officeart/2008/layout/VerticalCurvedList"/>
    <dgm:cxn modelId="{803554D5-D48B-EC4E-897E-F461724A6D15}" type="presParOf" srcId="{23909BC4-DFF6-8A4F-ACF6-6454313A4D34}" destId="{85492248-F3B5-0846-933C-D846ACA336B1}" srcOrd="3" destOrd="0" presId="urn:microsoft.com/office/officeart/2008/layout/VerticalCurvedList"/>
    <dgm:cxn modelId="{9272A318-0913-6A4E-B476-DD7E57DDEDBE}" type="presParOf" srcId="{74D25361-0121-E347-8C08-E61007C17A56}" destId="{186CFE13-1BE3-0A4D-8D67-2515C7CE4614}" srcOrd="1" destOrd="0" presId="urn:microsoft.com/office/officeart/2008/layout/VerticalCurvedList"/>
    <dgm:cxn modelId="{01DC615A-E5D8-0049-9122-0EFF700CED09}" type="presParOf" srcId="{74D25361-0121-E347-8C08-E61007C17A56}" destId="{579364FC-ED7C-3E40-A4CD-D803872A6B20}" srcOrd="2" destOrd="0" presId="urn:microsoft.com/office/officeart/2008/layout/VerticalCurvedList"/>
    <dgm:cxn modelId="{724C7D8B-58BD-D54A-AEC2-416A8D68759E}" type="presParOf" srcId="{579364FC-ED7C-3E40-A4CD-D803872A6B20}" destId="{A90453C3-B269-2048-AE7D-43AAB6750731}" srcOrd="0" destOrd="0" presId="urn:microsoft.com/office/officeart/2008/layout/VerticalCurvedList"/>
    <dgm:cxn modelId="{C060B2E4-2174-2E48-883D-DA61A72E19AD}" type="presParOf" srcId="{74D25361-0121-E347-8C08-E61007C17A56}" destId="{FD6EBD6F-E758-4349-8C1F-1832238593C5}" srcOrd="3" destOrd="0" presId="urn:microsoft.com/office/officeart/2008/layout/VerticalCurvedList"/>
    <dgm:cxn modelId="{48A9AAA2-EC6C-F048-809B-7BC1B0B47750}" type="presParOf" srcId="{74D25361-0121-E347-8C08-E61007C17A56}" destId="{7D8BC79A-D760-AF4B-95C6-98DDCDFFAC8F}" srcOrd="4" destOrd="0" presId="urn:microsoft.com/office/officeart/2008/layout/VerticalCurvedList"/>
    <dgm:cxn modelId="{F924829C-3169-D342-8462-D351F2E20164}" type="presParOf" srcId="{7D8BC79A-D760-AF4B-95C6-98DDCDFFAC8F}" destId="{8D3F21A3-42F4-C44E-B33B-8580E1791359}" srcOrd="0" destOrd="0" presId="urn:microsoft.com/office/officeart/2008/layout/VerticalCurvedList"/>
    <dgm:cxn modelId="{79C4EF8D-DA3B-B243-9AEB-A9BFB8217A21}" type="presParOf" srcId="{74D25361-0121-E347-8C08-E61007C17A56}" destId="{A22904CA-6D0D-E24E-BF3A-DA55A7FA635A}" srcOrd="5" destOrd="0" presId="urn:microsoft.com/office/officeart/2008/layout/VerticalCurvedList"/>
    <dgm:cxn modelId="{C299ADD5-69BB-FA4E-82A9-353119F520F0}" type="presParOf" srcId="{74D25361-0121-E347-8C08-E61007C17A56}" destId="{44D5E1C8-F315-6C4B-93CA-DFC769378DAE}" srcOrd="6" destOrd="0" presId="urn:microsoft.com/office/officeart/2008/layout/VerticalCurvedList"/>
    <dgm:cxn modelId="{2AD36616-7F1E-584D-95F3-27679CAFD373}" type="presParOf" srcId="{44D5E1C8-F315-6C4B-93CA-DFC769378DAE}" destId="{287A043F-A615-E24A-B0E5-EB6E33CC54B1}" srcOrd="0" destOrd="0" presId="urn:microsoft.com/office/officeart/2008/layout/VerticalCurvedList"/>
    <dgm:cxn modelId="{93B9E9B3-5D83-9542-ABC1-0823F0524C61}" type="presParOf" srcId="{74D25361-0121-E347-8C08-E61007C17A56}" destId="{88066686-E590-A146-BAAE-3B796F1AC18E}" srcOrd="7" destOrd="0" presId="urn:microsoft.com/office/officeart/2008/layout/VerticalCurvedList"/>
    <dgm:cxn modelId="{416538AC-EDAD-3649-945D-B850D5544372}" type="presParOf" srcId="{74D25361-0121-E347-8C08-E61007C17A56}" destId="{988F4A75-F8BA-B042-B441-77E398046CEB}" srcOrd="8" destOrd="0" presId="urn:microsoft.com/office/officeart/2008/layout/VerticalCurvedList"/>
    <dgm:cxn modelId="{339C3D49-0932-854F-99E5-5A4621658F2C}" type="presParOf" srcId="{988F4A75-F8BA-B042-B441-77E398046CEB}" destId="{8139FA2F-5E96-644B-A1C4-6E1F327CA4D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A1A384-0DC7-6D46-92F9-BF48746E20DE}" type="doc">
      <dgm:prSet loTypeId="urn:microsoft.com/office/officeart/2008/layout/VerticalCurvedList" loCatId="" qsTypeId="urn:microsoft.com/office/officeart/2005/8/quickstyle/simple1" qsCatId="simple" csTypeId="urn:microsoft.com/office/officeart/2005/8/colors/accent1_1" csCatId="accent1" phldr="1"/>
      <dgm:spPr/>
    </dgm:pt>
    <dgm:pt modelId="{92C0183D-6501-1141-8689-E24C202DEA0A}">
      <dgm:prSet phldrT="[Текст]" custT="1"/>
      <dgm:spPr/>
      <dgm:t>
        <a:bodyPr/>
        <a:lstStyle/>
        <a:p>
          <a:r>
            <a:rPr lang="ru-RU" sz="2800" dirty="0"/>
            <a:t>Сложности с адаптацией</a:t>
          </a:r>
        </a:p>
      </dgm:t>
    </dgm:pt>
    <dgm:pt modelId="{DB5B9C4F-F4F2-3842-8D77-FE78F0D1B75F}" type="parTrans" cxnId="{3EAD8991-4336-5349-ACD2-E30BE7A0BBB6}">
      <dgm:prSet/>
      <dgm:spPr/>
      <dgm:t>
        <a:bodyPr/>
        <a:lstStyle/>
        <a:p>
          <a:endParaRPr lang="ru-RU"/>
        </a:p>
      </dgm:t>
    </dgm:pt>
    <dgm:pt modelId="{49356E71-BE57-D841-8964-618932B317AB}" type="sibTrans" cxnId="{3EAD8991-4336-5349-ACD2-E30BE7A0BBB6}">
      <dgm:prSet/>
      <dgm:spPr/>
      <dgm:t>
        <a:bodyPr/>
        <a:lstStyle/>
        <a:p>
          <a:endParaRPr lang="ru-RU"/>
        </a:p>
      </dgm:t>
    </dgm:pt>
    <dgm:pt modelId="{8562E69A-3E32-1145-BE58-F7E9DD91B0DF}">
      <dgm:prSet phldrT="[Текст]" custT="1"/>
      <dgm:spPr/>
      <dgm:t>
        <a:bodyPr/>
        <a:lstStyle/>
        <a:p>
          <a:r>
            <a:rPr lang="ru-RU" sz="2800" dirty="0"/>
            <a:t>Принятие особенностей </a:t>
          </a:r>
          <a:r>
            <a:rPr lang="ru-RU" sz="2800" dirty="0" err="1"/>
            <a:t>интерактива</a:t>
          </a:r>
          <a:endParaRPr lang="ru-RU" sz="2800" dirty="0"/>
        </a:p>
      </dgm:t>
    </dgm:pt>
    <dgm:pt modelId="{91B6FDEF-3D68-4948-BF29-BA2434075C20}" type="parTrans" cxnId="{CE54467B-D769-1440-A1D4-2BDDA3D0A225}">
      <dgm:prSet/>
      <dgm:spPr/>
      <dgm:t>
        <a:bodyPr/>
        <a:lstStyle/>
        <a:p>
          <a:endParaRPr lang="ru-RU"/>
        </a:p>
      </dgm:t>
    </dgm:pt>
    <dgm:pt modelId="{D45820F4-1AB7-CA41-B045-13B90C3F22E2}" type="sibTrans" cxnId="{CE54467B-D769-1440-A1D4-2BDDA3D0A225}">
      <dgm:prSet/>
      <dgm:spPr/>
      <dgm:t>
        <a:bodyPr/>
        <a:lstStyle/>
        <a:p>
          <a:endParaRPr lang="ru-RU"/>
        </a:p>
      </dgm:t>
    </dgm:pt>
    <dgm:pt modelId="{C7B9A350-5752-5347-BBA5-F0008789087F}">
      <dgm:prSet phldrT="[Текст]" custT="1"/>
      <dgm:spPr/>
      <dgm:t>
        <a:bodyPr/>
        <a:lstStyle/>
        <a:p>
          <a:r>
            <a:rPr lang="ru-RU" sz="2800" dirty="0"/>
            <a:t>Медленный темп движения к результату</a:t>
          </a:r>
        </a:p>
      </dgm:t>
    </dgm:pt>
    <dgm:pt modelId="{D8DA2D57-2185-174F-8ECD-F0BB6937C60A}" type="parTrans" cxnId="{75AE2BFB-F63F-2A40-B888-66E3BB53A61C}">
      <dgm:prSet/>
      <dgm:spPr/>
      <dgm:t>
        <a:bodyPr/>
        <a:lstStyle/>
        <a:p>
          <a:endParaRPr lang="ru-RU"/>
        </a:p>
      </dgm:t>
    </dgm:pt>
    <dgm:pt modelId="{5668F454-A453-8C47-91AC-A71FFD07B1AA}" type="sibTrans" cxnId="{75AE2BFB-F63F-2A40-B888-66E3BB53A61C}">
      <dgm:prSet/>
      <dgm:spPr/>
      <dgm:t>
        <a:bodyPr/>
        <a:lstStyle/>
        <a:p>
          <a:endParaRPr lang="ru-RU"/>
        </a:p>
      </dgm:t>
    </dgm:pt>
    <dgm:pt modelId="{204490A4-8BB2-7A49-9E0F-CE377D95D2EB}">
      <dgm:prSet custT="1"/>
      <dgm:spPr/>
      <dgm:t>
        <a:bodyPr/>
        <a:lstStyle/>
        <a:p>
          <a:r>
            <a:rPr lang="ru-RU" sz="2800" dirty="0"/>
            <a:t>Риск перегруженности</a:t>
          </a:r>
        </a:p>
      </dgm:t>
    </dgm:pt>
    <dgm:pt modelId="{B080446D-9E6E-0948-9038-FFCF01AE64E2}" type="parTrans" cxnId="{A27EDE0B-5177-0843-823E-339ECCD53373}">
      <dgm:prSet/>
      <dgm:spPr/>
      <dgm:t>
        <a:bodyPr/>
        <a:lstStyle/>
        <a:p>
          <a:endParaRPr lang="ru-RU"/>
        </a:p>
      </dgm:t>
    </dgm:pt>
    <dgm:pt modelId="{CCF34512-382B-204C-9147-7BAA9B8EAD74}" type="sibTrans" cxnId="{A27EDE0B-5177-0843-823E-339ECCD53373}">
      <dgm:prSet/>
      <dgm:spPr/>
      <dgm:t>
        <a:bodyPr/>
        <a:lstStyle/>
        <a:p>
          <a:endParaRPr lang="ru-RU"/>
        </a:p>
      </dgm:t>
    </dgm:pt>
    <dgm:pt modelId="{D9322FE1-0F15-D74D-98C9-CA8F151DBB31}" type="pres">
      <dgm:prSet presAssocID="{6BA1A384-0DC7-6D46-92F9-BF48746E20DE}" presName="Name0" presStyleCnt="0">
        <dgm:presLayoutVars>
          <dgm:chMax val="7"/>
          <dgm:chPref val="7"/>
          <dgm:dir/>
        </dgm:presLayoutVars>
      </dgm:prSet>
      <dgm:spPr/>
    </dgm:pt>
    <dgm:pt modelId="{74D25361-0121-E347-8C08-E61007C17A56}" type="pres">
      <dgm:prSet presAssocID="{6BA1A384-0DC7-6D46-92F9-BF48746E20DE}" presName="Name1" presStyleCnt="0"/>
      <dgm:spPr/>
    </dgm:pt>
    <dgm:pt modelId="{23909BC4-DFF6-8A4F-ACF6-6454313A4D34}" type="pres">
      <dgm:prSet presAssocID="{6BA1A384-0DC7-6D46-92F9-BF48746E20DE}" presName="cycle" presStyleCnt="0"/>
      <dgm:spPr/>
    </dgm:pt>
    <dgm:pt modelId="{634160F9-D77D-E847-9B5E-A0F974F10772}" type="pres">
      <dgm:prSet presAssocID="{6BA1A384-0DC7-6D46-92F9-BF48746E20DE}" presName="srcNode" presStyleLbl="node1" presStyleIdx="0" presStyleCnt="4"/>
      <dgm:spPr/>
    </dgm:pt>
    <dgm:pt modelId="{175014BE-6AE9-A349-849F-FF06E881DF4A}" type="pres">
      <dgm:prSet presAssocID="{6BA1A384-0DC7-6D46-92F9-BF48746E20DE}" presName="conn" presStyleLbl="parChTrans1D2" presStyleIdx="0" presStyleCnt="1"/>
      <dgm:spPr/>
      <dgm:t>
        <a:bodyPr/>
        <a:lstStyle/>
        <a:p>
          <a:endParaRPr lang="ru-RU"/>
        </a:p>
      </dgm:t>
    </dgm:pt>
    <dgm:pt modelId="{448C2268-3922-B045-8BA9-989EB114A5C7}" type="pres">
      <dgm:prSet presAssocID="{6BA1A384-0DC7-6D46-92F9-BF48746E20DE}" presName="extraNode" presStyleLbl="node1" presStyleIdx="0" presStyleCnt="4"/>
      <dgm:spPr/>
    </dgm:pt>
    <dgm:pt modelId="{85492248-F3B5-0846-933C-D846ACA336B1}" type="pres">
      <dgm:prSet presAssocID="{6BA1A384-0DC7-6D46-92F9-BF48746E20DE}" presName="dstNode" presStyleLbl="node1" presStyleIdx="0" presStyleCnt="4"/>
      <dgm:spPr/>
    </dgm:pt>
    <dgm:pt modelId="{186CFE13-1BE3-0A4D-8D67-2515C7CE4614}" type="pres">
      <dgm:prSet presAssocID="{92C0183D-6501-1141-8689-E24C202DEA0A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9364FC-ED7C-3E40-A4CD-D803872A6B20}" type="pres">
      <dgm:prSet presAssocID="{92C0183D-6501-1141-8689-E24C202DEA0A}" presName="accent_1" presStyleCnt="0"/>
      <dgm:spPr/>
    </dgm:pt>
    <dgm:pt modelId="{A90453C3-B269-2048-AE7D-43AAB6750731}" type="pres">
      <dgm:prSet presAssocID="{92C0183D-6501-1141-8689-E24C202DEA0A}" presName="accentRepeatNode" presStyleLbl="solidFgAcc1" presStyleIdx="0" presStyleCnt="4"/>
      <dgm:spPr/>
    </dgm:pt>
    <dgm:pt modelId="{FD6EBD6F-E758-4349-8C1F-1832238593C5}" type="pres">
      <dgm:prSet presAssocID="{8562E69A-3E32-1145-BE58-F7E9DD91B0DF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8BC79A-D760-AF4B-95C6-98DDCDFFAC8F}" type="pres">
      <dgm:prSet presAssocID="{8562E69A-3E32-1145-BE58-F7E9DD91B0DF}" presName="accent_2" presStyleCnt="0"/>
      <dgm:spPr/>
    </dgm:pt>
    <dgm:pt modelId="{8D3F21A3-42F4-C44E-B33B-8580E1791359}" type="pres">
      <dgm:prSet presAssocID="{8562E69A-3E32-1145-BE58-F7E9DD91B0DF}" presName="accentRepeatNode" presStyleLbl="solidFgAcc1" presStyleIdx="1" presStyleCnt="4"/>
      <dgm:spPr/>
    </dgm:pt>
    <dgm:pt modelId="{A22904CA-6D0D-E24E-BF3A-DA55A7FA635A}" type="pres">
      <dgm:prSet presAssocID="{C7B9A350-5752-5347-BBA5-F0008789087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D5E1C8-F315-6C4B-93CA-DFC769378DAE}" type="pres">
      <dgm:prSet presAssocID="{C7B9A350-5752-5347-BBA5-F0008789087F}" presName="accent_3" presStyleCnt="0"/>
      <dgm:spPr/>
    </dgm:pt>
    <dgm:pt modelId="{287A043F-A615-E24A-B0E5-EB6E33CC54B1}" type="pres">
      <dgm:prSet presAssocID="{C7B9A350-5752-5347-BBA5-F0008789087F}" presName="accentRepeatNode" presStyleLbl="solidFgAcc1" presStyleIdx="2" presStyleCnt="4"/>
      <dgm:spPr/>
    </dgm:pt>
    <dgm:pt modelId="{88066686-E590-A146-BAAE-3B796F1AC18E}" type="pres">
      <dgm:prSet presAssocID="{204490A4-8BB2-7A49-9E0F-CE377D95D2EB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8F4A75-F8BA-B042-B441-77E398046CEB}" type="pres">
      <dgm:prSet presAssocID="{204490A4-8BB2-7A49-9E0F-CE377D95D2EB}" presName="accent_4" presStyleCnt="0"/>
      <dgm:spPr/>
    </dgm:pt>
    <dgm:pt modelId="{8139FA2F-5E96-644B-A1C4-6E1F327CA4D1}" type="pres">
      <dgm:prSet presAssocID="{204490A4-8BB2-7A49-9E0F-CE377D95D2EB}" presName="accentRepeatNode" presStyleLbl="solidFgAcc1" presStyleIdx="3" presStyleCnt="4"/>
      <dgm:spPr/>
    </dgm:pt>
  </dgm:ptLst>
  <dgm:cxnLst>
    <dgm:cxn modelId="{CD5FEF13-A219-8349-B403-C170C55108E6}" type="presOf" srcId="{C7B9A350-5752-5347-BBA5-F0008789087F}" destId="{A22904CA-6D0D-E24E-BF3A-DA55A7FA635A}" srcOrd="0" destOrd="0" presId="urn:microsoft.com/office/officeart/2008/layout/VerticalCurvedList"/>
    <dgm:cxn modelId="{CE54467B-D769-1440-A1D4-2BDDA3D0A225}" srcId="{6BA1A384-0DC7-6D46-92F9-BF48746E20DE}" destId="{8562E69A-3E32-1145-BE58-F7E9DD91B0DF}" srcOrd="1" destOrd="0" parTransId="{91B6FDEF-3D68-4948-BF29-BA2434075C20}" sibTransId="{D45820F4-1AB7-CA41-B045-13B90C3F22E2}"/>
    <dgm:cxn modelId="{AB6E6135-6ABB-FD48-AD73-0B1EEA6A0A9D}" type="presOf" srcId="{8562E69A-3E32-1145-BE58-F7E9DD91B0DF}" destId="{FD6EBD6F-E758-4349-8C1F-1832238593C5}" srcOrd="0" destOrd="0" presId="urn:microsoft.com/office/officeart/2008/layout/VerticalCurvedList"/>
    <dgm:cxn modelId="{68851E42-375F-2E44-94B0-BC046F36798D}" type="presOf" srcId="{92C0183D-6501-1141-8689-E24C202DEA0A}" destId="{186CFE13-1BE3-0A4D-8D67-2515C7CE4614}" srcOrd="0" destOrd="0" presId="urn:microsoft.com/office/officeart/2008/layout/VerticalCurvedList"/>
    <dgm:cxn modelId="{75AE2BFB-F63F-2A40-B888-66E3BB53A61C}" srcId="{6BA1A384-0DC7-6D46-92F9-BF48746E20DE}" destId="{C7B9A350-5752-5347-BBA5-F0008789087F}" srcOrd="2" destOrd="0" parTransId="{D8DA2D57-2185-174F-8ECD-F0BB6937C60A}" sibTransId="{5668F454-A453-8C47-91AC-A71FFD07B1AA}"/>
    <dgm:cxn modelId="{3C7E18FB-6607-514C-8B70-A78216FA7F67}" type="presOf" srcId="{204490A4-8BB2-7A49-9E0F-CE377D95D2EB}" destId="{88066686-E590-A146-BAAE-3B796F1AC18E}" srcOrd="0" destOrd="0" presId="urn:microsoft.com/office/officeart/2008/layout/VerticalCurvedList"/>
    <dgm:cxn modelId="{4807BD29-EC98-C147-9744-59778965B8A5}" type="presOf" srcId="{49356E71-BE57-D841-8964-618932B317AB}" destId="{175014BE-6AE9-A349-849F-FF06E881DF4A}" srcOrd="0" destOrd="0" presId="urn:microsoft.com/office/officeart/2008/layout/VerticalCurvedList"/>
    <dgm:cxn modelId="{B2A41E1D-0E08-2746-AEEC-6EA260E3B55F}" type="presOf" srcId="{6BA1A384-0DC7-6D46-92F9-BF48746E20DE}" destId="{D9322FE1-0F15-D74D-98C9-CA8F151DBB31}" srcOrd="0" destOrd="0" presId="urn:microsoft.com/office/officeart/2008/layout/VerticalCurvedList"/>
    <dgm:cxn modelId="{A27EDE0B-5177-0843-823E-339ECCD53373}" srcId="{6BA1A384-0DC7-6D46-92F9-BF48746E20DE}" destId="{204490A4-8BB2-7A49-9E0F-CE377D95D2EB}" srcOrd="3" destOrd="0" parTransId="{B080446D-9E6E-0948-9038-FFCF01AE64E2}" sibTransId="{CCF34512-382B-204C-9147-7BAA9B8EAD74}"/>
    <dgm:cxn modelId="{3EAD8991-4336-5349-ACD2-E30BE7A0BBB6}" srcId="{6BA1A384-0DC7-6D46-92F9-BF48746E20DE}" destId="{92C0183D-6501-1141-8689-E24C202DEA0A}" srcOrd="0" destOrd="0" parTransId="{DB5B9C4F-F4F2-3842-8D77-FE78F0D1B75F}" sibTransId="{49356E71-BE57-D841-8964-618932B317AB}"/>
    <dgm:cxn modelId="{823D5290-5341-2049-921B-44D44E33EB73}" type="presParOf" srcId="{D9322FE1-0F15-D74D-98C9-CA8F151DBB31}" destId="{74D25361-0121-E347-8C08-E61007C17A56}" srcOrd="0" destOrd="0" presId="urn:microsoft.com/office/officeart/2008/layout/VerticalCurvedList"/>
    <dgm:cxn modelId="{FDEA99F2-AEF4-BB4E-AB76-70E36034FE5F}" type="presParOf" srcId="{74D25361-0121-E347-8C08-E61007C17A56}" destId="{23909BC4-DFF6-8A4F-ACF6-6454313A4D34}" srcOrd="0" destOrd="0" presId="urn:microsoft.com/office/officeart/2008/layout/VerticalCurvedList"/>
    <dgm:cxn modelId="{99E8A193-7B50-6648-90BA-633B9A77FEEE}" type="presParOf" srcId="{23909BC4-DFF6-8A4F-ACF6-6454313A4D34}" destId="{634160F9-D77D-E847-9B5E-A0F974F10772}" srcOrd="0" destOrd="0" presId="urn:microsoft.com/office/officeart/2008/layout/VerticalCurvedList"/>
    <dgm:cxn modelId="{A73902BC-E7AD-204A-941F-FF8EAD5C3923}" type="presParOf" srcId="{23909BC4-DFF6-8A4F-ACF6-6454313A4D34}" destId="{175014BE-6AE9-A349-849F-FF06E881DF4A}" srcOrd="1" destOrd="0" presId="urn:microsoft.com/office/officeart/2008/layout/VerticalCurvedList"/>
    <dgm:cxn modelId="{FBF7861E-2E86-5244-97BF-3C4C2D9D5AC9}" type="presParOf" srcId="{23909BC4-DFF6-8A4F-ACF6-6454313A4D34}" destId="{448C2268-3922-B045-8BA9-989EB114A5C7}" srcOrd="2" destOrd="0" presId="urn:microsoft.com/office/officeart/2008/layout/VerticalCurvedList"/>
    <dgm:cxn modelId="{803554D5-D48B-EC4E-897E-F461724A6D15}" type="presParOf" srcId="{23909BC4-DFF6-8A4F-ACF6-6454313A4D34}" destId="{85492248-F3B5-0846-933C-D846ACA336B1}" srcOrd="3" destOrd="0" presId="urn:microsoft.com/office/officeart/2008/layout/VerticalCurvedList"/>
    <dgm:cxn modelId="{9272A318-0913-6A4E-B476-DD7E57DDEDBE}" type="presParOf" srcId="{74D25361-0121-E347-8C08-E61007C17A56}" destId="{186CFE13-1BE3-0A4D-8D67-2515C7CE4614}" srcOrd="1" destOrd="0" presId="urn:microsoft.com/office/officeart/2008/layout/VerticalCurvedList"/>
    <dgm:cxn modelId="{01DC615A-E5D8-0049-9122-0EFF700CED09}" type="presParOf" srcId="{74D25361-0121-E347-8C08-E61007C17A56}" destId="{579364FC-ED7C-3E40-A4CD-D803872A6B20}" srcOrd="2" destOrd="0" presId="urn:microsoft.com/office/officeart/2008/layout/VerticalCurvedList"/>
    <dgm:cxn modelId="{724C7D8B-58BD-D54A-AEC2-416A8D68759E}" type="presParOf" srcId="{579364FC-ED7C-3E40-A4CD-D803872A6B20}" destId="{A90453C3-B269-2048-AE7D-43AAB6750731}" srcOrd="0" destOrd="0" presId="urn:microsoft.com/office/officeart/2008/layout/VerticalCurvedList"/>
    <dgm:cxn modelId="{C060B2E4-2174-2E48-883D-DA61A72E19AD}" type="presParOf" srcId="{74D25361-0121-E347-8C08-E61007C17A56}" destId="{FD6EBD6F-E758-4349-8C1F-1832238593C5}" srcOrd="3" destOrd="0" presId="urn:microsoft.com/office/officeart/2008/layout/VerticalCurvedList"/>
    <dgm:cxn modelId="{48A9AAA2-EC6C-F048-809B-7BC1B0B47750}" type="presParOf" srcId="{74D25361-0121-E347-8C08-E61007C17A56}" destId="{7D8BC79A-D760-AF4B-95C6-98DDCDFFAC8F}" srcOrd="4" destOrd="0" presId="urn:microsoft.com/office/officeart/2008/layout/VerticalCurvedList"/>
    <dgm:cxn modelId="{F924829C-3169-D342-8462-D351F2E20164}" type="presParOf" srcId="{7D8BC79A-D760-AF4B-95C6-98DDCDFFAC8F}" destId="{8D3F21A3-42F4-C44E-B33B-8580E1791359}" srcOrd="0" destOrd="0" presId="urn:microsoft.com/office/officeart/2008/layout/VerticalCurvedList"/>
    <dgm:cxn modelId="{79C4EF8D-DA3B-B243-9AEB-A9BFB8217A21}" type="presParOf" srcId="{74D25361-0121-E347-8C08-E61007C17A56}" destId="{A22904CA-6D0D-E24E-BF3A-DA55A7FA635A}" srcOrd="5" destOrd="0" presId="urn:microsoft.com/office/officeart/2008/layout/VerticalCurvedList"/>
    <dgm:cxn modelId="{C299ADD5-69BB-FA4E-82A9-353119F520F0}" type="presParOf" srcId="{74D25361-0121-E347-8C08-E61007C17A56}" destId="{44D5E1C8-F315-6C4B-93CA-DFC769378DAE}" srcOrd="6" destOrd="0" presId="urn:microsoft.com/office/officeart/2008/layout/VerticalCurvedList"/>
    <dgm:cxn modelId="{2AD36616-7F1E-584D-95F3-27679CAFD373}" type="presParOf" srcId="{44D5E1C8-F315-6C4B-93CA-DFC769378DAE}" destId="{287A043F-A615-E24A-B0E5-EB6E33CC54B1}" srcOrd="0" destOrd="0" presId="urn:microsoft.com/office/officeart/2008/layout/VerticalCurvedList"/>
    <dgm:cxn modelId="{93B9E9B3-5D83-9542-ABC1-0823F0524C61}" type="presParOf" srcId="{74D25361-0121-E347-8C08-E61007C17A56}" destId="{88066686-E590-A146-BAAE-3B796F1AC18E}" srcOrd="7" destOrd="0" presId="urn:microsoft.com/office/officeart/2008/layout/VerticalCurvedList"/>
    <dgm:cxn modelId="{416538AC-EDAD-3649-945D-B850D5544372}" type="presParOf" srcId="{74D25361-0121-E347-8C08-E61007C17A56}" destId="{988F4A75-F8BA-B042-B441-77E398046CEB}" srcOrd="8" destOrd="0" presId="urn:microsoft.com/office/officeart/2008/layout/VerticalCurvedList"/>
    <dgm:cxn modelId="{339C3D49-0932-854F-99E5-5A4621658F2C}" type="presParOf" srcId="{988F4A75-F8BA-B042-B441-77E398046CEB}" destId="{8139FA2F-5E96-644B-A1C4-6E1F327CA4D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A1A384-0DC7-6D46-92F9-BF48746E20DE}" type="doc">
      <dgm:prSet loTypeId="urn:microsoft.com/office/officeart/2005/8/layout/vList3" loCatId="" qsTypeId="urn:microsoft.com/office/officeart/2005/8/quickstyle/simple1" qsCatId="simple" csTypeId="urn:microsoft.com/office/officeart/2005/8/colors/accent1_1" csCatId="accent1" phldr="1"/>
      <dgm:spPr/>
    </dgm:pt>
    <dgm:pt modelId="{92C0183D-6501-1141-8689-E24C202DEA0A}">
      <dgm:prSet phldrT="[Текст]"/>
      <dgm:spPr/>
      <dgm:t>
        <a:bodyPr/>
        <a:lstStyle/>
        <a:p>
          <a:pPr algn="l"/>
          <a:r>
            <a:rPr lang="ru-RU" dirty="0"/>
            <a:t>    Самостоятельное получение знаний</a:t>
          </a:r>
        </a:p>
      </dgm:t>
    </dgm:pt>
    <dgm:pt modelId="{DB5B9C4F-F4F2-3842-8D77-FE78F0D1B75F}" type="parTrans" cxnId="{3EAD8991-4336-5349-ACD2-E30BE7A0BBB6}">
      <dgm:prSet/>
      <dgm:spPr/>
      <dgm:t>
        <a:bodyPr/>
        <a:lstStyle/>
        <a:p>
          <a:endParaRPr lang="ru-RU"/>
        </a:p>
      </dgm:t>
    </dgm:pt>
    <dgm:pt modelId="{49356E71-BE57-D841-8964-618932B317AB}" type="sibTrans" cxnId="{3EAD8991-4336-5349-ACD2-E30BE7A0BBB6}">
      <dgm:prSet/>
      <dgm:spPr/>
      <dgm:t>
        <a:bodyPr/>
        <a:lstStyle/>
        <a:p>
          <a:endParaRPr lang="ru-RU"/>
        </a:p>
      </dgm:t>
    </dgm:pt>
    <dgm:pt modelId="{8562E69A-3E32-1145-BE58-F7E9DD91B0DF}">
      <dgm:prSet phldrT="[Текст]"/>
      <dgm:spPr/>
      <dgm:t>
        <a:bodyPr/>
        <a:lstStyle/>
        <a:p>
          <a:r>
            <a:rPr lang="ru-RU" dirty="0"/>
            <a:t>  Развитие коммуникативных навыков, дискуссии</a:t>
          </a:r>
        </a:p>
      </dgm:t>
    </dgm:pt>
    <dgm:pt modelId="{91B6FDEF-3D68-4948-BF29-BA2434075C20}" type="parTrans" cxnId="{CE54467B-D769-1440-A1D4-2BDDA3D0A225}">
      <dgm:prSet/>
      <dgm:spPr/>
      <dgm:t>
        <a:bodyPr/>
        <a:lstStyle/>
        <a:p>
          <a:endParaRPr lang="ru-RU"/>
        </a:p>
      </dgm:t>
    </dgm:pt>
    <dgm:pt modelId="{D45820F4-1AB7-CA41-B045-13B90C3F22E2}" type="sibTrans" cxnId="{CE54467B-D769-1440-A1D4-2BDDA3D0A225}">
      <dgm:prSet/>
      <dgm:spPr/>
      <dgm:t>
        <a:bodyPr/>
        <a:lstStyle/>
        <a:p>
          <a:endParaRPr lang="ru-RU"/>
        </a:p>
      </dgm:t>
    </dgm:pt>
    <dgm:pt modelId="{C7B9A350-5752-5347-BBA5-F0008789087F}">
      <dgm:prSet phldrT="[Текст]"/>
      <dgm:spPr/>
      <dgm:t>
        <a:bodyPr/>
        <a:lstStyle/>
        <a:p>
          <a:pPr algn="l"/>
          <a:r>
            <a:rPr lang="ru-RU" dirty="0"/>
            <a:t>   Творческие навыки</a:t>
          </a:r>
        </a:p>
      </dgm:t>
    </dgm:pt>
    <dgm:pt modelId="{D8DA2D57-2185-174F-8ECD-F0BB6937C60A}" type="parTrans" cxnId="{75AE2BFB-F63F-2A40-B888-66E3BB53A61C}">
      <dgm:prSet/>
      <dgm:spPr/>
      <dgm:t>
        <a:bodyPr/>
        <a:lstStyle/>
        <a:p>
          <a:endParaRPr lang="ru-RU"/>
        </a:p>
      </dgm:t>
    </dgm:pt>
    <dgm:pt modelId="{5668F454-A453-8C47-91AC-A71FFD07B1AA}" type="sibTrans" cxnId="{75AE2BFB-F63F-2A40-B888-66E3BB53A61C}">
      <dgm:prSet/>
      <dgm:spPr/>
      <dgm:t>
        <a:bodyPr/>
        <a:lstStyle/>
        <a:p>
          <a:endParaRPr lang="ru-RU"/>
        </a:p>
      </dgm:t>
    </dgm:pt>
    <dgm:pt modelId="{204490A4-8BB2-7A49-9E0F-CE377D95D2EB}">
      <dgm:prSet/>
      <dgm:spPr/>
      <dgm:t>
        <a:bodyPr/>
        <a:lstStyle/>
        <a:p>
          <a:pPr algn="l"/>
          <a:r>
            <a:rPr lang="ru-RU" dirty="0"/>
            <a:t>   Психическое здоровье</a:t>
          </a:r>
        </a:p>
      </dgm:t>
    </dgm:pt>
    <dgm:pt modelId="{B080446D-9E6E-0948-9038-FFCF01AE64E2}" type="parTrans" cxnId="{A27EDE0B-5177-0843-823E-339ECCD53373}">
      <dgm:prSet/>
      <dgm:spPr/>
      <dgm:t>
        <a:bodyPr/>
        <a:lstStyle/>
        <a:p>
          <a:endParaRPr lang="ru-RU"/>
        </a:p>
      </dgm:t>
    </dgm:pt>
    <dgm:pt modelId="{CCF34512-382B-204C-9147-7BAA9B8EAD74}" type="sibTrans" cxnId="{A27EDE0B-5177-0843-823E-339ECCD53373}">
      <dgm:prSet/>
      <dgm:spPr/>
      <dgm:t>
        <a:bodyPr/>
        <a:lstStyle/>
        <a:p>
          <a:endParaRPr lang="ru-RU"/>
        </a:p>
      </dgm:t>
    </dgm:pt>
    <dgm:pt modelId="{1F8756A3-8BE8-8945-BF6B-73F9EA933338}" type="pres">
      <dgm:prSet presAssocID="{6BA1A384-0DC7-6D46-92F9-BF48746E20DE}" presName="linearFlow" presStyleCnt="0">
        <dgm:presLayoutVars>
          <dgm:dir/>
          <dgm:resizeHandles val="exact"/>
        </dgm:presLayoutVars>
      </dgm:prSet>
      <dgm:spPr/>
    </dgm:pt>
    <dgm:pt modelId="{1548E9A3-5606-254C-83A4-5EA8D60CDE40}" type="pres">
      <dgm:prSet presAssocID="{92C0183D-6501-1141-8689-E24C202DEA0A}" presName="composite" presStyleCnt="0"/>
      <dgm:spPr/>
    </dgm:pt>
    <dgm:pt modelId="{19185AC6-9A5E-9549-B9C8-A93EBFBDCC7B}" type="pres">
      <dgm:prSet presAssocID="{92C0183D-6501-1141-8689-E24C202DEA0A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A4F3AA04-6D69-3C4E-B1CC-3CE67E3ED32A}" type="pres">
      <dgm:prSet presAssocID="{92C0183D-6501-1141-8689-E24C202DEA0A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DADEC-6DBF-E141-9619-6811D909955A}" type="pres">
      <dgm:prSet presAssocID="{49356E71-BE57-D841-8964-618932B317AB}" presName="spacing" presStyleCnt="0"/>
      <dgm:spPr/>
    </dgm:pt>
    <dgm:pt modelId="{E2D07608-B1F5-3C44-8A85-1E1404FF8EFA}" type="pres">
      <dgm:prSet presAssocID="{8562E69A-3E32-1145-BE58-F7E9DD91B0DF}" presName="composite" presStyleCnt="0"/>
      <dgm:spPr/>
    </dgm:pt>
    <dgm:pt modelId="{0354BD8B-31F8-DE46-AE8F-DE8CD08D0EB2}" type="pres">
      <dgm:prSet presAssocID="{8562E69A-3E32-1145-BE58-F7E9DD91B0DF}" presName="imgShp" presStyleLbl="fgImgPlace1" presStyleIdx="1" presStyleCnt="4" custLinFactNeighborX="65193" custLinFactNeighborY="1241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53B252E2-4C77-9542-8070-AAA6C1F28480}" type="pres">
      <dgm:prSet presAssocID="{8562E69A-3E32-1145-BE58-F7E9DD91B0DF}" presName="txShp" presStyleLbl="node1" presStyleIdx="1" presStyleCnt="4" custLinFactNeighborX="6480" custLinFactNeighborY="3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FE5D9-F5DE-BE45-A2F2-F386E22191A5}" type="pres">
      <dgm:prSet presAssocID="{D45820F4-1AB7-CA41-B045-13B90C3F22E2}" presName="spacing" presStyleCnt="0"/>
      <dgm:spPr/>
    </dgm:pt>
    <dgm:pt modelId="{9F8E41F7-A660-174A-ACB8-53E8D43F5B89}" type="pres">
      <dgm:prSet presAssocID="{C7B9A350-5752-5347-BBA5-F0008789087F}" presName="composite" presStyleCnt="0"/>
      <dgm:spPr/>
    </dgm:pt>
    <dgm:pt modelId="{9B7765C3-2797-464E-AC44-1852E86549FB}" type="pres">
      <dgm:prSet presAssocID="{C7B9A350-5752-5347-BBA5-F0008789087F}" presName="imgShp" presStyleLbl="fgImgPlace1" presStyleIdx="2" presStyleCnt="4" custLinFactX="36595" custLinFactNeighborX="100000" custLinFactNeighborY="620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F429FBB6-4F0F-4843-91DA-5B27BD661E14}" type="pres">
      <dgm:prSet presAssocID="{C7B9A350-5752-5347-BBA5-F0008789087F}" presName="txShp" presStyleLbl="node1" presStyleIdx="2" presStyleCnt="4" custLinFactNeighborX="14310" custLinFactNeighborY="3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D3C140-B815-3349-B0B4-B3B45FC25931}" type="pres">
      <dgm:prSet presAssocID="{5668F454-A453-8C47-91AC-A71FFD07B1AA}" presName="spacing" presStyleCnt="0"/>
      <dgm:spPr/>
    </dgm:pt>
    <dgm:pt modelId="{3997A6DA-98A8-6243-B219-8974F48AFB67}" type="pres">
      <dgm:prSet presAssocID="{204490A4-8BB2-7A49-9E0F-CE377D95D2EB}" presName="composite" presStyleCnt="0"/>
      <dgm:spPr/>
    </dgm:pt>
    <dgm:pt modelId="{61721DDB-50FA-2249-8D78-D0329E7B19EB}" type="pres">
      <dgm:prSet presAssocID="{204490A4-8BB2-7A49-9E0F-CE377D95D2EB}" presName="imgShp" presStyleLbl="fgImgPlace1" presStyleIdx="3" presStyleCnt="4" custLinFactX="92475" custLinFactNeighborX="100000" custLinFactNeighborY="310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</dgm:pt>
    <dgm:pt modelId="{716F11B1-5AF6-5E4D-AEF6-AEC4A65FEDB1}" type="pres">
      <dgm:prSet presAssocID="{204490A4-8BB2-7A49-9E0F-CE377D95D2EB}" presName="txShp" presStyleLbl="node1" presStyleIdx="3" presStyleCnt="4" custLinFactNeighborX="22307" custLinFactNeighborY="3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AE2BFB-F63F-2A40-B888-66E3BB53A61C}" srcId="{6BA1A384-0DC7-6D46-92F9-BF48746E20DE}" destId="{C7B9A350-5752-5347-BBA5-F0008789087F}" srcOrd="2" destOrd="0" parTransId="{D8DA2D57-2185-174F-8ECD-F0BB6937C60A}" sibTransId="{5668F454-A453-8C47-91AC-A71FFD07B1AA}"/>
    <dgm:cxn modelId="{3EAD8991-4336-5349-ACD2-E30BE7A0BBB6}" srcId="{6BA1A384-0DC7-6D46-92F9-BF48746E20DE}" destId="{92C0183D-6501-1141-8689-E24C202DEA0A}" srcOrd="0" destOrd="0" parTransId="{DB5B9C4F-F4F2-3842-8D77-FE78F0D1B75F}" sibTransId="{49356E71-BE57-D841-8964-618932B317AB}"/>
    <dgm:cxn modelId="{5E50016B-4D11-EC45-AF85-2763D1C4F7B2}" type="presOf" srcId="{C7B9A350-5752-5347-BBA5-F0008789087F}" destId="{F429FBB6-4F0F-4843-91DA-5B27BD661E14}" srcOrd="0" destOrd="0" presId="urn:microsoft.com/office/officeart/2005/8/layout/vList3"/>
    <dgm:cxn modelId="{23D2436C-183F-3440-A9AC-8750DDD313D4}" type="presOf" srcId="{92C0183D-6501-1141-8689-E24C202DEA0A}" destId="{A4F3AA04-6D69-3C4E-B1CC-3CE67E3ED32A}" srcOrd="0" destOrd="0" presId="urn:microsoft.com/office/officeart/2005/8/layout/vList3"/>
    <dgm:cxn modelId="{CE54467B-D769-1440-A1D4-2BDDA3D0A225}" srcId="{6BA1A384-0DC7-6D46-92F9-BF48746E20DE}" destId="{8562E69A-3E32-1145-BE58-F7E9DD91B0DF}" srcOrd="1" destOrd="0" parTransId="{91B6FDEF-3D68-4948-BF29-BA2434075C20}" sibTransId="{D45820F4-1AB7-CA41-B045-13B90C3F22E2}"/>
    <dgm:cxn modelId="{1F78CE4A-224E-B64B-A3FD-36688B0715CD}" type="presOf" srcId="{204490A4-8BB2-7A49-9E0F-CE377D95D2EB}" destId="{716F11B1-5AF6-5E4D-AEF6-AEC4A65FEDB1}" srcOrd="0" destOrd="0" presId="urn:microsoft.com/office/officeart/2005/8/layout/vList3"/>
    <dgm:cxn modelId="{4EC15986-EC8B-E64E-9F59-6B945AEEE9D6}" type="presOf" srcId="{6BA1A384-0DC7-6D46-92F9-BF48746E20DE}" destId="{1F8756A3-8BE8-8945-BF6B-73F9EA933338}" srcOrd="0" destOrd="0" presId="urn:microsoft.com/office/officeart/2005/8/layout/vList3"/>
    <dgm:cxn modelId="{7D809D3A-D435-0D48-9101-AE45D5957885}" type="presOf" srcId="{8562E69A-3E32-1145-BE58-F7E9DD91B0DF}" destId="{53B252E2-4C77-9542-8070-AAA6C1F28480}" srcOrd="0" destOrd="0" presId="urn:microsoft.com/office/officeart/2005/8/layout/vList3"/>
    <dgm:cxn modelId="{A27EDE0B-5177-0843-823E-339ECCD53373}" srcId="{6BA1A384-0DC7-6D46-92F9-BF48746E20DE}" destId="{204490A4-8BB2-7A49-9E0F-CE377D95D2EB}" srcOrd="3" destOrd="0" parTransId="{B080446D-9E6E-0948-9038-FFCF01AE64E2}" sibTransId="{CCF34512-382B-204C-9147-7BAA9B8EAD74}"/>
    <dgm:cxn modelId="{F2531514-4CD9-0146-A768-CC9797F2993B}" type="presParOf" srcId="{1F8756A3-8BE8-8945-BF6B-73F9EA933338}" destId="{1548E9A3-5606-254C-83A4-5EA8D60CDE40}" srcOrd="0" destOrd="0" presId="urn:microsoft.com/office/officeart/2005/8/layout/vList3"/>
    <dgm:cxn modelId="{627E3B63-67E4-1045-BA55-49129A2083C3}" type="presParOf" srcId="{1548E9A3-5606-254C-83A4-5EA8D60CDE40}" destId="{19185AC6-9A5E-9549-B9C8-A93EBFBDCC7B}" srcOrd="0" destOrd="0" presId="urn:microsoft.com/office/officeart/2005/8/layout/vList3"/>
    <dgm:cxn modelId="{B77EB5CC-27AB-584B-BC22-DD080A1739C0}" type="presParOf" srcId="{1548E9A3-5606-254C-83A4-5EA8D60CDE40}" destId="{A4F3AA04-6D69-3C4E-B1CC-3CE67E3ED32A}" srcOrd="1" destOrd="0" presId="urn:microsoft.com/office/officeart/2005/8/layout/vList3"/>
    <dgm:cxn modelId="{2153E625-2763-EB4F-8173-5352541FE966}" type="presParOf" srcId="{1F8756A3-8BE8-8945-BF6B-73F9EA933338}" destId="{9FFDADEC-6DBF-E141-9619-6811D909955A}" srcOrd="1" destOrd="0" presId="urn:microsoft.com/office/officeart/2005/8/layout/vList3"/>
    <dgm:cxn modelId="{F7484EED-0920-6E4B-9777-D689235CD647}" type="presParOf" srcId="{1F8756A3-8BE8-8945-BF6B-73F9EA933338}" destId="{E2D07608-B1F5-3C44-8A85-1E1404FF8EFA}" srcOrd="2" destOrd="0" presId="urn:microsoft.com/office/officeart/2005/8/layout/vList3"/>
    <dgm:cxn modelId="{45021843-EBF2-394B-9CF5-6BFFC0E1A4E9}" type="presParOf" srcId="{E2D07608-B1F5-3C44-8A85-1E1404FF8EFA}" destId="{0354BD8B-31F8-DE46-AE8F-DE8CD08D0EB2}" srcOrd="0" destOrd="0" presId="urn:microsoft.com/office/officeart/2005/8/layout/vList3"/>
    <dgm:cxn modelId="{555E52AF-A58E-7E4A-8394-CE9248E7E869}" type="presParOf" srcId="{E2D07608-B1F5-3C44-8A85-1E1404FF8EFA}" destId="{53B252E2-4C77-9542-8070-AAA6C1F28480}" srcOrd="1" destOrd="0" presId="urn:microsoft.com/office/officeart/2005/8/layout/vList3"/>
    <dgm:cxn modelId="{1E09E41B-C8DD-FF46-BA26-AF8BFAA5E5D3}" type="presParOf" srcId="{1F8756A3-8BE8-8945-BF6B-73F9EA933338}" destId="{DA9FE5D9-F5DE-BE45-A2F2-F386E22191A5}" srcOrd="3" destOrd="0" presId="urn:microsoft.com/office/officeart/2005/8/layout/vList3"/>
    <dgm:cxn modelId="{53F3D2EE-9D4B-A148-AFFE-3B3AC9148D2B}" type="presParOf" srcId="{1F8756A3-8BE8-8945-BF6B-73F9EA933338}" destId="{9F8E41F7-A660-174A-ACB8-53E8D43F5B89}" srcOrd="4" destOrd="0" presId="urn:microsoft.com/office/officeart/2005/8/layout/vList3"/>
    <dgm:cxn modelId="{81D9B641-41E2-E64E-A900-352B501F2519}" type="presParOf" srcId="{9F8E41F7-A660-174A-ACB8-53E8D43F5B89}" destId="{9B7765C3-2797-464E-AC44-1852E86549FB}" srcOrd="0" destOrd="0" presId="urn:microsoft.com/office/officeart/2005/8/layout/vList3"/>
    <dgm:cxn modelId="{850EFCEB-04DB-4B45-8F2C-D80348352DD3}" type="presParOf" srcId="{9F8E41F7-A660-174A-ACB8-53E8D43F5B89}" destId="{F429FBB6-4F0F-4843-91DA-5B27BD661E14}" srcOrd="1" destOrd="0" presId="urn:microsoft.com/office/officeart/2005/8/layout/vList3"/>
    <dgm:cxn modelId="{E7B6AC68-9874-7743-BE78-7C5AB17D00A0}" type="presParOf" srcId="{1F8756A3-8BE8-8945-BF6B-73F9EA933338}" destId="{CCD3C140-B815-3349-B0B4-B3B45FC25931}" srcOrd="5" destOrd="0" presId="urn:microsoft.com/office/officeart/2005/8/layout/vList3"/>
    <dgm:cxn modelId="{25312338-47C2-5C47-BC73-D8DD5475A6B4}" type="presParOf" srcId="{1F8756A3-8BE8-8945-BF6B-73F9EA933338}" destId="{3997A6DA-98A8-6243-B219-8974F48AFB67}" srcOrd="6" destOrd="0" presId="urn:microsoft.com/office/officeart/2005/8/layout/vList3"/>
    <dgm:cxn modelId="{E4AC7C83-8721-4341-9B52-13A0615503CA}" type="presParOf" srcId="{3997A6DA-98A8-6243-B219-8974F48AFB67}" destId="{61721DDB-50FA-2249-8D78-D0329E7B19EB}" srcOrd="0" destOrd="0" presId="urn:microsoft.com/office/officeart/2005/8/layout/vList3"/>
    <dgm:cxn modelId="{F68AE590-2274-1B4E-9805-DED15E85E6D9}" type="presParOf" srcId="{3997A6DA-98A8-6243-B219-8974F48AFB67}" destId="{716F11B1-5AF6-5E4D-AEF6-AEC4A65FEDB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A1A384-0DC7-6D46-92F9-BF48746E20DE}" type="doc">
      <dgm:prSet loTypeId="urn:microsoft.com/office/officeart/2005/8/layout/vList3" loCatId="" qsTypeId="urn:microsoft.com/office/officeart/2005/8/quickstyle/simple1" qsCatId="simple" csTypeId="urn:microsoft.com/office/officeart/2005/8/colors/accent1_1" csCatId="accent1" phldr="1"/>
      <dgm:spPr/>
    </dgm:pt>
    <dgm:pt modelId="{92C0183D-6501-1141-8689-E24C202DEA0A}">
      <dgm:prSet phldrT="[Текст]"/>
      <dgm:spPr/>
      <dgm:t>
        <a:bodyPr/>
        <a:lstStyle/>
        <a:p>
          <a:pPr algn="l"/>
          <a:r>
            <a:rPr lang="ru-RU" dirty="0"/>
            <a:t>Интерес к предмету</a:t>
          </a:r>
        </a:p>
      </dgm:t>
    </dgm:pt>
    <dgm:pt modelId="{DB5B9C4F-F4F2-3842-8D77-FE78F0D1B75F}" type="parTrans" cxnId="{3EAD8991-4336-5349-ACD2-E30BE7A0BBB6}">
      <dgm:prSet/>
      <dgm:spPr/>
      <dgm:t>
        <a:bodyPr/>
        <a:lstStyle/>
        <a:p>
          <a:endParaRPr lang="ru-RU"/>
        </a:p>
      </dgm:t>
    </dgm:pt>
    <dgm:pt modelId="{49356E71-BE57-D841-8964-618932B317AB}" type="sibTrans" cxnId="{3EAD8991-4336-5349-ACD2-E30BE7A0BBB6}">
      <dgm:prSet/>
      <dgm:spPr/>
      <dgm:t>
        <a:bodyPr/>
        <a:lstStyle/>
        <a:p>
          <a:endParaRPr lang="ru-RU"/>
        </a:p>
      </dgm:t>
    </dgm:pt>
    <dgm:pt modelId="{8562E69A-3E32-1145-BE58-F7E9DD91B0DF}">
      <dgm:prSet phldrT="[Текст]"/>
      <dgm:spPr/>
      <dgm:t>
        <a:bodyPr/>
        <a:lstStyle/>
        <a:p>
          <a:r>
            <a:rPr lang="ru-RU" dirty="0"/>
            <a:t>Универсальность применения</a:t>
          </a:r>
        </a:p>
      </dgm:t>
    </dgm:pt>
    <dgm:pt modelId="{91B6FDEF-3D68-4948-BF29-BA2434075C20}" type="parTrans" cxnId="{CE54467B-D769-1440-A1D4-2BDDA3D0A225}">
      <dgm:prSet/>
      <dgm:spPr/>
      <dgm:t>
        <a:bodyPr/>
        <a:lstStyle/>
        <a:p>
          <a:endParaRPr lang="ru-RU"/>
        </a:p>
      </dgm:t>
    </dgm:pt>
    <dgm:pt modelId="{D45820F4-1AB7-CA41-B045-13B90C3F22E2}" type="sibTrans" cxnId="{CE54467B-D769-1440-A1D4-2BDDA3D0A225}">
      <dgm:prSet/>
      <dgm:spPr/>
      <dgm:t>
        <a:bodyPr/>
        <a:lstStyle/>
        <a:p>
          <a:endParaRPr lang="ru-RU"/>
        </a:p>
      </dgm:t>
    </dgm:pt>
    <dgm:pt modelId="{C7B9A350-5752-5347-BBA5-F0008789087F}">
      <dgm:prSet phldrT="[Текст]"/>
      <dgm:spPr/>
      <dgm:t>
        <a:bodyPr/>
        <a:lstStyle/>
        <a:p>
          <a:r>
            <a:rPr lang="ru-RU" dirty="0"/>
            <a:t>Развитие сотрудничества</a:t>
          </a:r>
        </a:p>
      </dgm:t>
    </dgm:pt>
    <dgm:pt modelId="{D8DA2D57-2185-174F-8ECD-F0BB6937C60A}" type="parTrans" cxnId="{75AE2BFB-F63F-2A40-B888-66E3BB53A61C}">
      <dgm:prSet/>
      <dgm:spPr/>
      <dgm:t>
        <a:bodyPr/>
        <a:lstStyle/>
        <a:p>
          <a:endParaRPr lang="ru-RU"/>
        </a:p>
      </dgm:t>
    </dgm:pt>
    <dgm:pt modelId="{5668F454-A453-8C47-91AC-A71FFD07B1AA}" type="sibTrans" cxnId="{75AE2BFB-F63F-2A40-B888-66E3BB53A61C}">
      <dgm:prSet/>
      <dgm:spPr/>
      <dgm:t>
        <a:bodyPr/>
        <a:lstStyle/>
        <a:p>
          <a:endParaRPr lang="ru-RU"/>
        </a:p>
      </dgm:t>
    </dgm:pt>
    <dgm:pt modelId="{204490A4-8BB2-7A49-9E0F-CE377D95D2EB}">
      <dgm:prSet/>
      <dgm:spPr/>
      <dgm:t>
        <a:bodyPr/>
        <a:lstStyle/>
        <a:p>
          <a:r>
            <a:rPr lang="ru-RU" dirty="0"/>
            <a:t>Положительные впечатления</a:t>
          </a:r>
        </a:p>
      </dgm:t>
    </dgm:pt>
    <dgm:pt modelId="{B080446D-9E6E-0948-9038-FFCF01AE64E2}" type="parTrans" cxnId="{A27EDE0B-5177-0843-823E-339ECCD53373}">
      <dgm:prSet/>
      <dgm:spPr/>
      <dgm:t>
        <a:bodyPr/>
        <a:lstStyle/>
        <a:p>
          <a:endParaRPr lang="ru-RU"/>
        </a:p>
      </dgm:t>
    </dgm:pt>
    <dgm:pt modelId="{CCF34512-382B-204C-9147-7BAA9B8EAD74}" type="sibTrans" cxnId="{A27EDE0B-5177-0843-823E-339ECCD53373}">
      <dgm:prSet/>
      <dgm:spPr/>
      <dgm:t>
        <a:bodyPr/>
        <a:lstStyle/>
        <a:p>
          <a:endParaRPr lang="ru-RU"/>
        </a:p>
      </dgm:t>
    </dgm:pt>
    <dgm:pt modelId="{1F8756A3-8BE8-8945-BF6B-73F9EA933338}" type="pres">
      <dgm:prSet presAssocID="{6BA1A384-0DC7-6D46-92F9-BF48746E20DE}" presName="linearFlow" presStyleCnt="0">
        <dgm:presLayoutVars>
          <dgm:dir/>
          <dgm:resizeHandles val="exact"/>
        </dgm:presLayoutVars>
      </dgm:prSet>
      <dgm:spPr/>
    </dgm:pt>
    <dgm:pt modelId="{1548E9A3-5606-254C-83A4-5EA8D60CDE40}" type="pres">
      <dgm:prSet presAssocID="{92C0183D-6501-1141-8689-E24C202DEA0A}" presName="composite" presStyleCnt="0"/>
      <dgm:spPr/>
    </dgm:pt>
    <dgm:pt modelId="{19185AC6-9A5E-9549-B9C8-A93EBFBDCC7B}" type="pres">
      <dgm:prSet presAssocID="{92C0183D-6501-1141-8689-E24C202DEA0A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A4F3AA04-6D69-3C4E-B1CC-3CE67E3ED32A}" type="pres">
      <dgm:prSet presAssocID="{92C0183D-6501-1141-8689-E24C202DEA0A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DADEC-6DBF-E141-9619-6811D909955A}" type="pres">
      <dgm:prSet presAssocID="{49356E71-BE57-D841-8964-618932B317AB}" presName="spacing" presStyleCnt="0"/>
      <dgm:spPr/>
    </dgm:pt>
    <dgm:pt modelId="{E2D07608-B1F5-3C44-8A85-1E1404FF8EFA}" type="pres">
      <dgm:prSet presAssocID="{8562E69A-3E32-1145-BE58-F7E9DD91B0DF}" presName="composite" presStyleCnt="0"/>
      <dgm:spPr/>
    </dgm:pt>
    <dgm:pt modelId="{0354BD8B-31F8-DE46-AE8F-DE8CD08D0EB2}" type="pres">
      <dgm:prSet presAssocID="{8562E69A-3E32-1145-BE58-F7E9DD91B0DF}" presName="imgShp" presStyleLbl="fgImgPlace1" presStyleIdx="1" presStyleCnt="4" custLinFactNeighborX="65193" custLinFactNeighborY="1241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53B252E2-4C77-9542-8070-AAA6C1F28480}" type="pres">
      <dgm:prSet presAssocID="{8562E69A-3E32-1145-BE58-F7E9DD91B0DF}" presName="txShp" presStyleLbl="node1" presStyleIdx="1" presStyleCnt="4" custLinFactNeighborX="6480" custLinFactNeighborY="3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FE5D9-F5DE-BE45-A2F2-F386E22191A5}" type="pres">
      <dgm:prSet presAssocID="{D45820F4-1AB7-CA41-B045-13B90C3F22E2}" presName="spacing" presStyleCnt="0"/>
      <dgm:spPr/>
    </dgm:pt>
    <dgm:pt modelId="{9F8E41F7-A660-174A-ACB8-53E8D43F5B89}" type="pres">
      <dgm:prSet presAssocID="{C7B9A350-5752-5347-BBA5-F0008789087F}" presName="composite" presStyleCnt="0"/>
      <dgm:spPr/>
    </dgm:pt>
    <dgm:pt modelId="{9B7765C3-2797-464E-AC44-1852E86549FB}" type="pres">
      <dgm:prSet presAssocID="{C7B9A350-5752-5347-BBA5-F0008789087F}" presName="imgShp" presStyleLbl="fgImgPlace1" presStyleIdx="2" presStyleCnt="4" custLinFactX="36595" custLinFactNeighborX="100000" custLinFactNeighborY="620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F429FBB6-4F0F-4843-91DA-5B27BD661E14}" type="pres">
      <dgm:prSet presAssocID="{C7B9A350-5752-5347-BBA5-F0008789087F}" presName="txShp" presStyleLbl="node1" presStyleIdx="2" presStyleCnt="4" custLinFactNeighborX="14310" custLinFactNeighborY="3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D3C140-B815-3349-B0B4-B3B45FC25931}" type="pres">
      <dgm:prSet presAssocID="{5668F454-A453-8C47-91AC-A71FFD07B1AA}" presName="spacing" presStyleCnt="0"/>
      <dgm:spPr/>
    </dgm:pt>
    <dgm:pt modelId="{3997A6DA-98A8-6243-B219-8974F48AFB67}" type="pres">
      <dgm:prSet presAssocID="{204490A4-8BB2-7A49-9E0F-CE377D95D2EB}" presName="composite" presStyleCnt="0"/>
      <dgm:spPr/>
    </dgm:pt>
    <dgm:pt modelId="{61721DDB-50FA-2249-8D78-D0329E7B19EB}" type="pres">
      <dgm:prSet presAssocID="{204490A4-8BB2-7A49-9E0F-CE377D95D2EB}" presName="imgShp" presStyleLbl="fgImgPlace1" presStyleIdx="3" presStyleCnt="4" custLinFactX="92475" custLinFactNeighborX="100000" custLinFactNeighborY="310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716F11B1-5AF6-5E4D-AEF6-AEC4A65FEDB1}" type="pres">
      <dgm:prSet presAssocID="{204490A4-8BB2-7A49-9E0F-CE377D95D2EB}" presName="txShp" presStyleLbl="node1" presStyleIdx="3" presStyleCnt="4" custLinFactNeighborX="22307" custLinFactNeighborY="3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AE2BFB-F63F-2A40-B888-66E3BB53A61C}" srcId="{6BA1A384-0DC7-6D46-92F9-BF48746E20DE}" destId="{C7B9A350-5752-5347-BBA5-F0008789087F}" srcOrd="2" destOrd="0" parTransId="{D8DA2D57-2185-174F-8ECD-F0BB6937C60A}" sibTransId="{5668F454-A453-8C47-91AC-A71FFD07B1AA}"/>
    <dgm:cxn modelId="{3EAD8991-4336-5349-ACD2-E30BE7A0BBB6}" srcId="{6BA1A384-0DC7-6D46-92F9-BF48746E20DE}" destId="{92C0183D-6501-1141-8689-E24C202DEA0A}" srcOrd="0" destOrd="0" parTransId="{DB5B9C4F-F4F2-3842-8D77-FE78F0D1B75F}" sibTransId="{49356E71-BE57-D841-8964-618932B317AB}"/>
    <dgm:cxn modelId="{5E50016B-4D11-EC45-AF85-2763D1C4F7B2}" type="presOf" srcId="{C7B9A350-5752-5347-BBA5-F0008789087F}" destId="{F429FBB6-4F0F-4843-91DA-5B27BD661E14}" srcOrd="0" destOrd="0" presId="urn:microsoft.com/office/officeart/2005/8/layout/vList3"/>
    <dgm:cxn modelId="{23D2436C-183F-3440-A9AC-8750DDD313D4}" type="presOf" srcId="{92C0183D-6501-1141-8689-E24C202DEA0A}" destId="{A4F3AA04-6D69-3C4E-B1CC-3CE67E3ED32A}" srcOrd="0" destOrd="0" presId="urn:microsoft.com/office/officeart/2005/8/layout/vList3"/>
    <dgm:cxn modelId="{CE54467B-D769-1440-A1D4-2BDDA3D0A225}" srcId="{6BA1A384-0DC7-6D46-92F9-BF48746E20DE}" destId="{8562E69A-3E32-1145-BE58-F7E9DD91B0DF}" srcOrd="1" destOrd="0" parTransId="{91B6FDEF-3D68-4948-BF29-BA2434075C20}" sibTransId="{D45820F4-1AB7-CA41-B045-13B90C3F22E2}"/>
    <dgm:cxn modelId="{1F78CE4A-224E-B64B-A3FD-36688B0715CD}" type="presOf" srcId="{204490A4-8BB2-7A49-9E0F-CE377D95D2EB}" destId="{716F11B1-5AF6-5E4D-AEF6-AEC4A65FEDB1}" srcOrd="0" destOrd="0" presId="urn:microsoft.com/office/officeart/2005/8/layout/vList3"/>
    <dgm:cxn modelId="{4EC15986-EC8B-E64E-9F59-6B945AEEE9D6}" type="presOf" srcId="{6BA1A384-0DC7-6D46-92F9-BF48746E20DE}" destId="{1F8756A3-8BE8-8945-BF6B-73F9EA933338}" srcOrd="0" destOrd="0" presId="urn:microsoft.com/office/officeart/2005/8/layout/vList3"/>
    <dgm:cxn modelId="{7D809D3A-D435-0D48-9101-AE45D5957885}" type="presOf" srcId="{8562E69A-3E32-1145-BE58-F7E9DD91B0DF}" destId="{53B252E2-4C77-9542-8070-AAA6C1F28480}" srcOrd="0" destOrd="0" presId="urn:microsoft.com/office/officeart/2005/8/layout/vList3"/>
    <dgm:cxn modelId="{A27EDE0B-5177-0843-823E-339ECCD53373}" srcId="{6BA1A384-0DC7-6D46-92F9-BF48746E20DE}" destId="{204490A4-8BB2-7A49-9E0F-CE377D95D2EB}" srcOrd="3" destOrd="0" parTransId="{B080446D-9E6E-0948-9038-FFCF01AE64E2}" sibTransId="{CCF34512-382B-204C-9147-7BAA9B8EAD74}"/>
    <dgm:cxn modelId="{F2531514-4CD9-0146-A768-CC9797F2993B}" type="presParOf" srcId="{1F8756A3-8BE8-8945-BF6B-73F9EA933338}" destId="{1548E9A3-5606-254C-83A4-5EA8D60CDE40}" srcOrd="0" destOrd="0" presId="urn:microsoft.com/office/officeart/2005/8/layout/vList3"/>
    <dgm:cxn modelId="{627E3B63-67E4-1045-BA55-49129A2083C3}" type="presParOf" srcId="{1548E9A3-5606-254C-83A4-5EA8D60CDE40}" destId="{19185AC6-9A5E-9549-B9C8-A93EBFBDCC7B}" srcOrd="0" destOrd="0" presId="urn:microsoft.com/office/officeart/2005/8/layout/vList3"/>
    <dgm:cxn modelId="{B77EB5CC-27AB-584B-BC22-DD080A1739C0}" type="presParOf" srcId="{1548E9A3-5606-254C-83A4-5EA8D60CDE40}" destId="{A4F3AA04-6D69-3C4E-B1CC-3CE67E3ED32A}" srcOrd="1" destOrd="0" presId="urn:microsoft.com/office/officeart/2005/8/layout/vList3"/>
    <dgm:cxn modelId="{2153E625-2763-EB4F-8173-5352541FE966}" type="presParOf" srcId="{1F8756A3-8BE8-8945-BF6B-73F9EA933338}" destId="{9FFDADEC-6DBF-E141-9619-6811D909955A}" srcOrd="1" destOrd="0" presId="urn:microsoft.com/office/officeart/2005/8/layout/vList3"/>
    <dgm:cxn modelId="{F7484EED-0920-6E4B-9777-D689235CD647}" type="presParOf" srcId="{1F8756A3-8BE8-8945-BF6B-73F9EA933338}" destId="{E2D07608-B1F5-3C44-8A85-1E1404FF8EFA}" srcOrd="2" destOrd="0" presId="urn:microsoft.com/office/officeart/2005/8/layout/vList3"/>
    <dgm:cxn modelId="{45021843-EBF2-394B-9CF5-6BFFC0E1A4E9}" type="presParOf" srcId="{E2D07608-B1F5-3C44-8A85-1E1404FF8EFA}" destId="{0354BD8B-31F8-DE46-AE8F-DE8CD08D0EB2}" srcOrd="0" destOrd="0" presId="urn:microsoft.com/office/officeart/2005/8/layout/vList3"/>
    <dgm:cxn modelId="{555E52AF-A58E-7E4A-8394-CE9248E7E869}" type="presParOf" srcId="{E2D07608-B1F5-3C44-8A85-1E1404FF8EFA}" destId="{53B252E2-4C77-9542-8070-AAA6C1F28480}" srcOrd="1" destOrd="0" presId="urn:microsoft.com/office/officeart/2005/8/layout/vList3"/>
    <dgm:cxn modelId="{1E09E41B-C8DD-FF46-BA26-AF8BFAA5E5D3}" type="presParOf" srcId="{1F8756A3-8BE8-8945-BF6B-73F9EA933338}" destId="{DA9FE5D9-F5DE-BE45-A2F2-F386E22191A5}" srcOrd="3" destOrd="0" presId="urn:microsoft.com/office/officeart/2005/8/layout/vList3"/>
    <dgm:cxn modelId="{53F3D2EE-9D4B-A148-AFFE-3B3AC9148D2B}" type="presParOf" srcId="{1F8756A3-8BE8-8945-BF6B-73F9EA933338}" destId="{9F8E41F7-A660-174A-ACB8-53E8D43F5B89}" srcOrd="4" destOrd="0" presId="urn:microsoft.com/office/officeart/2005/8/layout/vList3"/>
    <dgm:cxn modelId="{81D9B641-41E2-E64E-A900-352B501F2519}" type="presParOf" srcId="{9F8E41F7-A660-174A-ACB8-53E8D43F5B89}" destId="{9B7765C3-2797-464E-AC44-1852E86549FB}" srcOrd="0" destOrd="0" presId="urn:microsoft.com/office/officeart/2005/8/layout/vList3"/>
    <dgm:cxn modelId="{850EFCEB-04DB-4B45-8F2C-D80348352DD3}" type="presParOf" srcId="{9F8E41F7-A660-174A-ACB8-53E8D43F5B89}" destId="{F429FBB6-4F0F-4843-91DA-5B27BD661E14}" srcOrd="1" destOrd="0" presId="urn:microsoft.com/office/officeart/2005/8/layout/vList3"/>
    <dgm:cxn modelId="{E7B6AC68-9874-7743-BE78-7C5AB17D00A0}" type="presParOf" srcId="{1F8756A3-8BE8-8945-BF6B-73F9EA933338}" destId="{CCD3C140-B815-3349-B0B4-B3B45FC25931}" srcOrd="5" destOrd="0" presId="urn:microsoft.com/office/officeart/2005/8/layout/vList3"/>
    <dgm:cxn modelId="{25312338-47C2-5C47-BC73-D8DD5475A6B4}" type="presParOf" srcId="{1F8756A3-8BE8-8945-BF6B-73F9EA933338}" destId="{3997A6DA-98A8-6243-B219-8974F48AFB67}" srcOrd="6" destOrd="0" presId="urn:microsoft.com/office/officeart/2005/8/layout/vList3"/>
    <dgm:cxn modelId="{E4AC7C83-8721-4341-9B52-13A0615503CA}" type="presParOf" srcId="{3997A6DA-98A8-6243-B219-8974F48AFB67}" destId="{61721DDB-50FA-2249-8D78-D0329E7B19EB}" srcOrd="0" destOrd="0" presId="urn:microsoft.com/office/officeart/2005/8/layout/vList3"/>
    <dgm:cxn modelId="{F68AE590-2274-1B4E-9805-DED15E85E6D9}" type="presParOf" srcId="{3997A6DA-98A8-6243-B219-8974F48AFB67}" destId="{716F11B1-5AF6-5E4D-AEF6-AEC4A65FEDB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A1A384-0DC7-6D46-92F9-BF48746E20DE}" type="doc">
      <dgm:prSet loTypeId="urn:microsoft.com/office/officeart/2005/8/layout/vList3" loCatId="" qsTypeId="urn:microsoft.com/office/officeart/2005/8/quickstyle/simple1" qsCatId="simple" csTypeId="urn:microsoft.com/office/officeart/2005/8/colors/accent1_1" csCatId="accent1" phldr="1"/>
      <dgm:spPr/>
    </dgm:pt>
    <dgm:pt modelId="{92C0183D-6501-1141-8689-E24C202DEA0A}">
      <dgm:prSet phldrT="[Текст]"/>
      <dgm:spPr/>
      <dgm:t>
        <a:bodyPr/>
        <a:lstStyle/>
        <a:p>
          <a:pPr algn="l"/>
          <a:r>
            <a:rPr lang="ru-RU" dirty="0"/>
            <a:t>Развитие самостоятельности</a:t>
          </a:r>
        </a:p>
      </dgm:t>
    </dgm:pt>
    <dgm:pt modelId="{DB5B9C4F-F4F2-3842-8D77-FE78F0D1B75F}" type="parTrans" cxnId="{3EAD8991-4336-5349-ACD2-E30BE7A0BBB6}">
      <dgm:prSet/>
      <dgm:spPr/>
      <dgm:t>
        <a:bodyPr/>
        <a:lstStyle/>
        <a:p>
          <a:endParaRPr lang="ru-RU"/>
        </a:p>
      </dgm:t>
    </dgm:pt>
    <dgm:pt modelId="{49356E71-BE57-D841-8964-618932B317AB}" type="sibTrans" cxnId="{3EAD8991-4336-5349-ACD2-E30BE7A0BBB6}">
      <dgm:prSet/>
      <dgm:spPr/>
      <dgm:t>
        <a:bodyPr/>
        <a:lstStyle/>
        <a:p>
          <a:endParaRPr lang="ru-RU"/>
        </a:p>
      </dgm:t>
    </dgm:pt>
    <dgm:pt modelId="{8562E69A-3E32-1145-BE58-F7E9DD91B0DF}">
      <dgm:prSet phldrT="[Текст]"/>
      <dgm:spPr/>
      <dgm:t>
        <a:bodyPr/>
        <a:lstStyle/>
        <a:p>
          <a:r>
            <a:rPr lang="ru-RU" dirty="0"/>
            <a:t>Любой объем учебной информации</a:t>
          </a:r>
        </a:p>
      </dgm:t>
    </dgm:pt>
    <dgm:pt modelId="{91B6FDEF-3D68-4948-BF29-BA2434075C20}" type="parTrans" cxnId="{CE54467B-D769-1440-A1D4-2BDDA3D0A225}">
      <dgm:prSet/>
      <dgm:spPr/>
      <dgm:t>
        <a:bodyPr/>
        <a:lstStyle/>
        <a:p>
          <a:endParaRPr lang="ru-RU"/>
        </a:p>
      </dgm:t>
    </dgm:pt>
    <dgm:pt modelId="{D45820F4-1AB7-CA41-B045-13B90C3F22E2}" type="sibTrans" cxnId="{CE54467B-D769-1440-A1D4-2BDDA3D0A225}">
      <dgm:prSet/>
      <dgm:spPr/>
      <dgm:t>
        <a:bodyPr/>
        <a:lstStyle/>
        <a:p>
          <a:endParaRPr lang="ru-RU"/>
        </a:p>
      </dgm:t>
    </dgm:pt>
    <dgm:pt modelId="{C7B9A350-5752-5347-BBA5-F0008789087F}">
      <dgm:prSet phldrT="[Текст]"/>
      <dgm:spPr/>
      <dgm:t>
        <a:bodyPr/>
        <a:lstStyle/>
        <a:p>
          <a:pPr algn="l"/>
          <a:r>
            <a:rPr lang="ru-RU" dirty="0"/>
            <a:t> Взаимопонимание и контакт</a:t>
          </a:r>
        </a:p>
      </dgm:t>
    </dgm:pt>
    <dgm:pt modelId="{D8DA2D57-2185-174F-8ECD-F0BB6937C60A}" type="parTrans" cxnId="{75AE2BFB-F63F-2A40-B888-66E3BB53A61C}">
      <dgm:prSet/>
      <dgm:spPr/>
      <dgm:t>
        <a:bodyPr/>
        <a:lstStyle/>
        <a:p>
          <a:endParaRPr lang="ru-RU"/>
        </a:p>
      </dgm:t>
    </dgm:pt>
    <dgm:pt modelId="{5668F454-A453-8C47-91AC-A71FFD07B1AA}" type="sibTrans" cxnId="{75AE2BFB-F63F-2A40-B888-66E3BB53A61C}">
      <dgm:prSet/>
      <dgm:spPr/>
      <dgm:t>
        <a:bodyPr/>
        <a:lstStyle/>
        <a:p>
          <a:endParaRPr lang="ru-RU"/>
        </a:p>
      </dgm:t>
    </dgm:pt>
    <dgm:pt modelId="{204490A4-8BB2-7A49-9E0F-CE377D95D2EB}">
      <dgm:prSet/>
      <dgm:spPr/>
      <dgm:t>
        <a:bodyPr/>
        <a:lstStyle/>
        <a:p>
          <a:endParaRPr lang="ru-RU" dirty="0"/>
        </a:p>
      </dgm:t>
    </dgm:pt>
    <dgm:pt modelId="{B080446D-9E6E-0948-9038-FFCF01AE64E2}" type="parTrans" cxnId="{A27EDE0B-5177-0843-823E-339ECCD53373}">
      <dgm:prSet/>
      <dgm:spPr/>
      <dgm:t>
        <a:bodyPr/>
        <a:lstStyle/>
        <a:p>
          <a:endParaRPr lang="ru-RU"/>
        </a:p>
      </dgm:t>
    </dgm:pt>
    <dgm:pt modelId="{CCF34512-382B-204C-9147-7BAA9B8EAD74}" type="sibTrans" cxnId="{A27EDE0B-5177-0843-823E-339ECCD53373}">
      <dgm:prSet/>
      <dgm:spPr/>
      <dgm:t>
        <a:bodyPr/>
        <a:lstStyle/>
        <a:p>
          <a:endParaRPr lang="ru-RU"/>
        </a:p>
      </dgm:t>
    </dgm:pt>
    <dgm:pt modelId="{1F8756A3-8BE8-8945-BF6B-73F9EA933338}" type="pres">
      <dgm:prSet presAssocID="{6BA1A384-0DC7-6D46-92F9-BF48746E20DE}" presName="linearFlow" presStyleCnt="0">
        <dgm:presLayoutVars>
          <dgm:dir/>
          <dgm:resizeHandles val="exact"/>
        </dgm:presLayoutVars>
      </dgm:prSet>
      <dgm:spPr/>
    </dgm:pt>
    <dgm:pt modelId="{1548E9A3-5606-254C-83A4-5EA8D60CDE40}" type="pres">
      <dgm:prSet presAssocID="{92C0183D-6501-1141-8689-E24C202DEA0A}" presName="composite" presStyleCnt="0"/>
      <dgm:spPr/>
    </dgm:pt>
    <dgm:pt modelId="{19185AC6-9A5E-9549-B9C8-A93EBFBDCC7B}" type="pres">
      <dgm:prSet presAssocID="{92C0183D-6501-1141-8689-E24C202DEA0A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A4F3AA04-6D69-3C4E-B1CC-3CE67E3ED32A}" type="pres">
      <dgm:prSet presAssocID="{92C0183D-6501-1141-8689-E24C202DEA0A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DADEC-6DBF-E141-9619-6811D909955A}" type="pres">
      <dgm:prSet presAssocID="{49356E71-BE57-D841-8964-618932B317AB}" presName="spacing" presStyleCnt="0"/>
      <dgm:spPr/>
    </dgm:pt>
    <dgm:pt modelId="{E2D07608-B1F5-3C44-8A85-1E1404FF8EFA}" type="pres">
      <dgm:prSet presAssocID="{8562E69A-3E32-1145-BE58-F7E9DD91B0DF}" presName="composite" presStyleCnt="0"/>
      <dgm:spPr/>
    </dgm:pt>
    <dgm:pt modelId="{0354BD8B-31F8-DE46-AE8F-DE8CD08D0EB2}" type="pres">
      <dgm:prSet presAssocID="{8562E69A-3E32-1145-BE58-F7E9DD91B0DF}" presName="imgShp" presStyleLbl="fgImgPlace1" presStyleIdx="1" presStyleCnt="4" custLinFactNeighborX="65193" custLinFactNeighborY="1241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53B252E2-4C77-9542-8070-AAA6C1F28480}" type="pres">
      <dgm:prSet presAssocID="{8562E69A-3E32-1145-BE58-F7E9DD91B0DF}" presName="txShp" presStyleLbl="node1" presStyleIdx="1" presStyleCnt="4" custLinFactNeighborX="6480" custLinFactNeighborY="3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FE5D9-F5DE-BE45-A2F2-F386E22191A5}" type="pres">
      <dgm:prSet presAssocID="{D45820F4-1AB7-CA41-B045-13B90C3F22E2}" presName="spacing" presStyleCnt="0"/>
      <dgm:spPr/>
    </dgm:pt>
    <dgm:pt modelId="{9F8E41F7-A660-174A-ACB8-53E8D43F5B89}" type="pres">
      <dgm:prSet presAssocID="{C7B9A350-5752-5347-BBA5-F0008789087F}" presName="composite" presStyleCnt="0"/>
      <dgm:spPr/>
    </dgm:pt>
    <dgm:pt modelId="{9B7765C3-2797-464E-AC44-1852E86549FB}" type="pres">
      <dgm:prSet presAssocID="{C7B9A350-5752-5347-BBA5-F0008789087F}" presName="imgShp" presStyleLbl="fgImgPlace1" presStyleIdx="2" presStyleCnt="4" custLinFactX="36595" custLinFactNeighborX="100000" custLinFactNeighborY="620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F429FBB6-4F0F-4843-91DA-5B27BD661E14}" type="pres">
      <dgm:prSet presAssocID="{C7B9A350-5752-5347-BBA5-F0008789087F}" presName="txShp" presStyleLbl="node1" presStyleIdx="2" presStyleCnt="4" custLinFactNeighborX="14310" custLinFactNeighborY="3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D3C140-B815-3349-B0B4-B3B45FC25931}" type="pres">
      <dgm:prSet presAssocID="{5668F454-A453-8C47-91AC-A71FFD07B1AA}" presName="spacing" presStyleCnt="0"/>
      <dgm:spPr/>
    </dgm:pt>
    <dgm:pt modelId="{3997A6DA-98A8-6243-B219-8974F48AFB67}" type="pres">
      <dgm:prSet presAssocID="{204490A4-8BB2-7A49-9E0F-CE377D95D2EB}" presName="composite" presStyleCnt="0"/>
      <dgm:spPr/>
    </dgm:pt>
    <dgm:pt modelId="{61721DDB-50FA-2249-8D78-D0329E7B19EB}" type="pres">
      <dgm:prSet presAssocID="{204490A4-8BB2-7A49-9E0F-CE377D95D2EB}" presName="imgShp" presStyleLbl="fgImgPlace1" presStyleIdx="3" presStyleCnt="4" custLinFactX="92475" custLinFactNeighborX="100000" custLinFactNeighborY="310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</dgm:pt>
    <dgm:pt modelId="{716F11B1-5AF6-5E4D-AEF6-AEC4A65FEDB1}" type="pres">
      <dgm:prSet presAssocID="{204490A4-8BB2-7A49-9E0F-CE377D95D2EB}" presName="txShp" presStyleLbl="node1" presStyleIdx="3" presStyleCnt="4" custLinFactNeighborX="22307" custLinFactNeighborY="3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AE2BFB-F63F-2A40-B888-66E3BB53A61C}" srcId="{6BA1A384-0DC7-6D46-92F9-BF48746E20DE}" destId="{C7B9A350-5752-5347-BBA5-F0008789087F}" srcOrd="2" destOrd="0" parTransId="{D8DA2D57-2185-174F-8ECD-F0BB6937C60A}" sibTransId="{5668F454-A453-8C47-91AC-A71FFD07B1AA}"/>
    <dgm:cxn modelId="{3EAD8991-4336-5349-ACD2-E30BE7A0BBB6}" srcId="{6BA1A384-0DC7-6D46-92F9-BF48746E20DE}" destId="{92C0183D-6501-1141-8689-E24C202DEA0A}" srcOrd="0" destOrd="0" parTransId="{DB5B9C4F-F4F2-3842-8D77-FE78F0D1B75F}" sibTransId="{49356E71-BE57-D841-8964-618932B317AB}"/>
    <dgm:cxn modelId="{5E50016B-4D11-EC45-AF85-2763D1C4F7B2}" type="presOf" srcId="{C7B9A350-5752-5347-BBA5-F0008789087F}" destId="{F429FBB6-4F0F-4843-91DA-5B27BD661E14}" srcOrd="0" destOrd="0" presId="urn:microsoft.com/office/officeart/2005/8/layout/vList3"/>
    <dgm:cxn modelId="{23D2436C-183F-3440-A9AC-8750DDD313D4}" type="presOf" srcId="{92C0183D-6501-1141-8689-E24C202DEA0A}" destId="{A4F3AA04-6D69-3C4E-B1CC-3CE67E3ED32A}" srcOrd="0" destOrd="0" presId="urn:microsoft.com/office/officeart/2005/8/layout/vList3"/>
    <dgm:cxn modelId="{CE54467B-D769-1440-A1D4-2BDDA3D0A225}" srcId="{6BA1A384-0DC7-6D46-92F9-BF48746E20DE}" destId="{8562E69A-3E32-1145-BE58-F7E9DD91B0DF}" srcOrd="1" destOrd="0" parTransId="{91B6FDEF-3D68-4948-BF29-BA2434075C20}" sibTransId="{D45820F4-1AB7-CA41-B045-13B90C3F22E2}"/>
    <dgm:cxn modelId="{1F78CE4A-224E-B64B-A3FD-36688B0715CD}" type="presOf" srcId="{204490A4-8BB2-7A49-9E0F-CE377D95D2EB}" destId="{716F11B1-5AF6-5E4D-AEF6-AEC4A65FEDB1}" srcOrd="0" destOrd="0" presId="urn:microsoft.com/office/officeart/2005/8/layout/vList3"/>
    <dgm:cxn modelId="{4EC15986-EC8B-E64E-9F59-6B945AEEE9D6}" type="presOf" srcId="{6BA1A384-0DC7-6D46-92F9-BF48746E20DE}" destId="{1F8756A3-8BE8-8945-BF6B-73F9EA933338}" srcOrd="0" destOrd="0" presId="urn:microsoft.com/office/officeart/2005/8/layout/vList3"/>
    <dgm:cxn modelId="{7D809D3A-D435-0D48-9101-AE45D5957885}" type="presOf" srcId="{8562E69A-3E32-1145-BE58-F7E9DD91B0DF}" destId="{53B252E2-4C77-9542-8070-AAA6C1F28480}" srcOrd="0" destOrd="0" presId="urn:microsoft.com/office/officeart/2005/8/layout/vList3"/>
    <dgm:cxn modelId="{A27EDE0B-5177-0843-823E-339ECCD53373}" srcId="{6BA1A384-0DC7-6D46-92F9-BF48746E20DE}" destId="{204490A4-8BB2-7A49-9E0F-CE377D95D2EB}" srcOrd="3" destOrd="0" parTransId="{B080446D-9E6E-0948-9038-FFCF01AE64E2}" sibTransId="{CCF34512-382B-204C-9147-7BAA9B8EAD74}"/>
    <dgm:cxn modelId="{F2531514-4CD9-0146-A768-CC9797F2993B}" type="presParOf" srcId="{1F8756A3-8BE8-8945-BF6B-73F9EA933338}" destId="{1548E9A3-5606-254C-83A4-5EA8D60CDE40}" srcOrd="0" destOrd="0" presId="urn:microsoft.com/office/officeart/2005/8/layout/vList3"/>
    <dgm:cxn modelId="{627E3B63-67E4-1045-BA55-49129A2083C3}" type="presParOf" srcId="{1548E9A3-5606-254C-83A4-5EA8D60CDE40}" destId="{19185AC6-9A5E-9549-B9C8-A93EBFBDCC7B}" srcOrd="0" destOrd="0" presId="urn:microsoft.com/office/officeart/2005/8/layout/vList3"/>
    <dgm:cxn modelId="{B77EB5CC-27AB-584B-BC22-DD080A1739C0}" type="presParOf" srcId="{1548E9A3-5606-254C-83A4-5EA8D60CDE40}" destId="{A4F3AA04-6D69-3C4E-B1CC-3CE67E3ED32A}" srcOrd="1" destOrd="0" presId="urn:microsoft.com/office/officeart/2005/8/layout/vList3"/>
    <dgm:cxn modelId="{2153E625-2763-EB4F-8173-5352541FE966}" type="presParOf" srcId="{1F8756A3-8BE8-8945-BF6B-73F9EA933338}" destId="{9FFDADEC-6DBF-E141-9619-6811D909955A}" srcOrd="1" destOrd="0" presId="urn:microsoft.com/office/officeart/2005/8/layout/vList3"/>
    <dgm:cxn modelId="{F7484EED-0920-6E4B-9777-D689235CD647}" type="presParOf" srcId="{1F8756A3-8BE8-8945-BF6B-73F9EA933338}" destId="{E2D07608-B1F5-3C44-8A85-1E1404FF8EFA}" srcOrd="2" destOrd="0" presId="urn:microsoft.com/office/officeart/2005/8/layout/vList3"/>
    <dgm:cxn modelId="{45021843-EBF2-394B-9CF5-6BFFC0E1A4E9}" type="presParOf" srcId="{E2D07608-B1F5-3C44-8A85-1E1404FF8EFA}" destId="{0354BD8B-31F8-DE46-AE8F-DE8CD08D0EB2}" srcOrd="0" destOrd="0" presId="urn:microsoft.com/office/officeart/2005/8/layout/vList3"/>
    <dgm:cxn modelId="{555E52AF-A58E-7E4A-8394-CE9248E7E869}" type="presParOf" srcId="{E2D07608-B1F5-3C44-8A85-1E1404FF8EFA}" destId="{53B252E2-4C77-9542-8070-AAA6C1F28480}" srcOrd="1" destOrd="0" presId="urn:microsoft.com/office/officeart/2005/8/layout/vList3"/>
    <dgm:cxn modelId="{1E09E41B-C8DD-FF46-BA26-AF8BFAA5E5D3}" type="presParOf" srcId="{1F8756A3-8BE8-8945-BF6B-73F9EA933338}" destId="{DA9FE5D9-F5DE-BE45-A2F2-F386E22191A5}" srcOrd="3" destOrd="0" presId="urn:microsoft.com/office/officeart/2005/8/layout/vList3"/>
    <dgm:cxn modelId="{53F3D2EE-9D4B-A148-AFFE-3B3AC9148D2B}" type="presParOf" srcId="{1F8756A3-8BE8-8945-BF6B-73F9EA933338}" destId="{9F8E41F7-A660-174A-ACB8-53E8D43F5B89}" srcOrd="4" destOrd="0" presId="urn:microsoft.com/office/officeart/2005/8/layout/vList3"/>
    <dgm:cxn modelId="{81D9B641-41E2-E64E-A900-352B501F2519}" type="presParOf" srcId="{9F8E41F7-A660-174A-ACB8-53E8D43F5B89}" destId="{9B7765C3-2797-464E-AC44-1852E86549FB}" srcOrd="0" destOrd="0" presId="urn:microsoft.com/office/officeart/2005/8/layout/vList3"/>
    <dgm:cxn modelId="{850EFCEB-04DB-4B45-8F2C-D80348352DD3}" type="presParOf" srcId="{9F8E41F7-A660-174A-ACB8-53E8D43F5B89}" destId="{F429FBB6-4F0F-4843-91DA-5B27BD661E14}" srcOrd="1" destOrd="0" presId="urn:microsoft.com/office/officeart/2005/8/layout/vList3"/>
    <dgm:cxn modelId="{E7B6AC68-9874-7743-BE78-7C5AB17D00A0}" type="presParOf" srcId="{1F8756A3-8BE8-8945-BF6B-73F9EA933338}" destId="{CCD3C140-B815-3349-B0B4-B3B45FC25931}" srcOrd="5" destOrd="0" presId="urn:microsoft.com/office/officeart/2005/8/layout/vList3"/>
    <dgm:cxn modelId="{25312338-47C2-5C47-BC73-D8DD5475A6B4}" type="presParOf" srcId="{1F8756A3-8BE8-8945-BF6B-73F9EA933338}" destId="{3997A6DA-98A8-6243-B219-8974F48AFB67}" srcOrd="6" destOrd="0" presId="urn:microsoft.com/office/officeart/2005/8/layout/vList3"/>
    <dgm:cxn modelId="{E4AC7C83-8721-4341-9B52-13A0615503CA}" type="presParOf" srcId="{3997A6DA-98A8-6243-B219-8974F48AFB67}" destId="{61721DDB-50FA-2249-8D78-D0329E7B19EB}" srcOrd="0" destOrd="0" presId="urn:microsoft.com/office/officeart/2005/8/layout/vList3"/>
    <dgm:cxn modelId="{F68AE590-2274-1B4E-9805-DED15E85E6D9}" type="presParOf" srcId="{3997A6DA-98A8-6243-B219-8974F48AFB67}" destId="{716F11B1-5AF6-5E4D-AEF6-AEC4A65FEDB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014BE-6AE9-A349-849F-FF06E881DF4A}">
      <dsp:nvSpPr>
        <dsp:cNvPr id="0" name=""/>
        <dsp:cNvSpPr/>
      </dsp:nvSpPr>
      <dsp:spPr>
        <a:xfrm>
          <a:off x="-5028384" y="-770394"/>
          <a:ext cx="5988434" cy="5988434"/>
        </a:xfrm>
        <a:prstGeom prst="blockArc">
          <a:avLst>
            <a:gd name="adj1" fmla="val 18900000"/>
            <a:gd name="adj2" fmla="val 2700000"/>
            <a:gd name="adj3" fmla="val 36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CFE13-1BE3-0A4D-8D67-2515C7CE4614}">
      <dsp:nvSpPr>
        <dsp:cNvPr id="0" name=""/>
        <dsp:cNvSpPr/>
      </dsp:nvSpPr>
      <dsp:spPr>
        <a:xfrm>
          <a:off x="502715" y="341934"/>
          <a:ext cx="9513488" cy="6842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3104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Адаптация метода к особенностям характера и поведения </a:t>
          </a:r>
        </a:p>
      </dsp:txBody>
      <dsp:txXfrm>
        <a:off x="502715" y="341934"/>
        <a:ext cx="9513488" cy="684225"/>
      </dsp:txXfrm>
    </dsp:sp>
    <dsp:sp modelId="{A90453C3-B269-2048-AE7D-43AAB6750731}">
      <dsp:nvSpPr>
        <dsp:cNvPr id="0" name=""/>
        <dsp:cNvSpPr/>
      </dsp:nvSpPr>
      <dsp:spPr>
        <a:xfrm>
          <a:off x="75074" y="256406"/>
          <a:ext cx="855282" cy="8552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6EBD6F-E758-4349-8C1F-1832238593C5}">
      <dsp:nvSpPr>
        <dsp:cNvPr id="0" name=""/>
        <dsp:cNvSpPr/>
      </dsp:nvSpPr>
      <dsp:spPr>
        <a:xfrm>
          <a:off x="894997" y="1368451"/>
          <a:ext cx="9121206" cy="6842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3104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Обладание знаниями и умениями</a:t>
          </a:r>
        </a:p>
      </dsp:txBody>
      <dsp:txXfrm>
        <a:off x="894997" y="1368451"/>
        <a:ext cx="9121206" cy="684225"/>
      </dsp:txXfrm>
    </dsp:sp>
    <dsp:sp modelId="{8D3F21A3-42F4-C44E-B33B-8580E1791359}">
      <dsp:nvSpPr>
        <dsp:cNvPr id="0" name=""/>
        <dsp:cNvSpPr/>
      </dsp:nvSpPr>
      <dsp:spPr>
        <a:xfrm>
          <a:off x="467356" y="1282923"/>
          <a:ext cx="855282" cy="8552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2904CA-6D0D-E24E-BF3A-DA55A7FA635A}">
      <dsp:nvSpPr>
        <dsp:cNvPr id="0" name=""/>
        <dsp:cNvSpPr/>
      </dsp:nvSpPr>
      <dsp:spPr>
        <a:xfrm>
          <a:off x="894997" y="2394967"/>
          <a:ext cx="9121206" cy="6842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3104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Баланс между игрой и образовательным процессом</a:t>
          </a:r>
        </a:p>
      </dsp:txBody>
      <dsp:txXfrm>
        <a:off x="894997" y="2394967"/>
        <a:ext cx="9121206" cy="684225"/>
      </dsp:txXfrm>
    </dsp:sp>
    <dsp:sp modelId="{287A043F-A615-E24A-B0E5-EB6E33CC54B1}">
      <dsp:nvSpPr>
        <dsp:cNvPr id="0" name=""/>
        <dsp:cNvSpPr/>
      </dsp:nvSpPr>
      <dsp:spPr>
        <a:xfrm>
          <a:off x="467356" y="2309439"/>
          <a:ext cx="855282" cy="8552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066686-E590-A146-BAAE-3B796F1AC18E}">
      <dsp:nvSpPr>
        <dsp:cNvPr id="0" name=""/>
        <dsp:cNvSpPr/>
      </dsp:nvSpPr>
      <dsp:spPr>
        <a:xfrm>
          <a:off x="502715" y="3421484"/>
          <a:ext cx="9513488" cy="6842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3104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Необходимость разнообразия</a:t>
          </a:r>
        </a:p>
      </dsp:txBody>
      <dsp:txXfrm>
        <a:off x="502715" y="3421484"/>
        <a:ext cx="9513488" cy="684225"/>
      </dsp:txXfrm>
    </dsp:sp>
    <dsp:sp modelId="{8139FA2F-5E96-644B-A1C4-6E1F327CA4D1}">
      <dsp:nvSpPr>
        <dsp:cNvPr id="0" name=""/>
        <dsp:cNvSpPr/>
      </dsp:nvSpPr>
      <dsp:spPr>
        <a:xfrm>
          <a:off x="75074" y="3335956"/>
          <a:ext cx="855282" cy="8552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014BE-6AE9-A349-849F-FF06E881DF4A}">
      <dsp:nvSpPr>
        <dsp:cNvPr id="0" name=""/>
        <dsp:cNvSpPr/>
      </dsp:nvSpPr>
      <dsp:spPr>
        <a:xfrm>
          <a:off x="-5028384" y="-770394"/>
          <a:ext cx="5988434" cy="5988434"/>
        </a:xfrm>
        <a:prstGeom prst="blockArc">
          <a:avLst>
            <a:gd name="adj1" fmla="val 18900000"/>
            <a:gd name="adj2" fmla="val 2700000"/>
            <a:gd name="adj3" fmla="val 36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CFE13-1BE3-0A4D-8D67-2515C7CE4614}">
      <dsp:nvSpPr>
        <dsp:cNvPr id="0" name=""/>
        <dsp:cNvSpPr/>
      </dsp:nvSpPr>
      <dsp:spPr>
        <a:xfrm>
          <a:off x="502715" y="341934"/>
          <a:ext cx="9713513" cy="6842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3104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Сложности с адаптацией</a:t>
          </a:r>
        </a:p>
      </dsp:txBody>
      <dsp:txXfrm>
        <a:off x="502715" y="341934"/>
        <a:ext cx="9713513" cy="684225"/>
      </dsp:txXfrm>
    </dsp:sp>
    <dsp:sp modelId="{A90453C3-B269-2048-AE7D-43AAB6750731}">
      <dsp:nvSpPr>
        <dsp:cNvPr id="0" name=""/>
        <dsp:cNvSpPr/>
      </dsp:nvSpPr>
      <dsp:spPr>
        <a:xfrm>
          <a:off x="75074" y="256406"/>
          <a:ext cx="855282" cy="8552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6EBD6F-E758-4349-8C1F-1832238593C5}">
      <dsp:nvSpPr>
        <dsp:cNvPr id="0" name=""/>
        <dsp:cNvSpPr/>
      </dsp:nvSpPr>
      <dsp:spPr>
        <a:xfrm>
          <a:off x="894997" y="1368451"/>
          <a:ext cx="9321231" cy="6842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3104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Принятие особенностей </a:t>
          </a:r>
          <a:r>
            <a:rPr lang="ru-RU" sz="2800" kern="1200" dirty="0" err="1"/>
            <a:t>интерактива</a:t>
          </a:r>
          <a:endParaRPr lang="ru-RU" sz="2800" kern="1200" dirty="0"/>
        </a:p>
      </dsp:txBody>
      <dsp:txXfrm>
        <a:off x="894997" y="1368451"/>
        <a:ext cx="9321231" cy="684225"/>
      </dsp:txXfrm>
    </dsp:sp>
    <dsp:sp modelId="{8D3F21A3-42F4-C44E-B33B-8580E1791359}">
      <dsp:nvSpPr>
        <dsp:cNvPr id="0" name=""/>
        <dsp:cNvSpPr/>
      </dsp:nvSpPr>
      <dsp:spPr>
        <a:xfrm>
          <a:off x="467356" y="1282923"/>
          <a:ext cx="855282" cy="8552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2904CA-6D0D-E24E-BF3A-DA55A7FA635A}">
      <dsp:nvSpPr>
        <dsp:cNvPr id="0" name=""/>
        <dsp:cNvSpPr/>
      </dsp:nvSpPr>
      <dsp:spPr>
        <a:xfrm>
          <a:off x="894997" y="2394967"/>
          <a:ext cx="9321231" cy="6842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3104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Медленный темп движения к результату</a:t>
          </a:r>
        </a:p>
      </dsp:txBody>
      <dsp:txXfrm>
        <a:off x="894997" y="2394967"/>
        <a:ext cx="9321231" cy="684225"/>
      </dsp:txXfrm>
    </dsp:sp>
    <dsp:sp modelId="{287A043F-A615-E24A-B0E5-EB6E33CC54B1}">
      <dsp:nvSpPr>
        <dsp:cNvPr id="0" name=""/>
        <dsp:cNvSpPr/>
      </dsp:nvSpPr>
      <dsp:spPr>
        <a:xfrm>
          <a:off x="467356" y="2309439"/>
          <a:ext cx="855282" cy="8552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066686-E590-A146-BAAE-3B796F1AC18E}">
      <dsp:nvSpPr>
        <dsp:cNvPr id="0" name=""/>
        <dsp:cNvSpPr/>
      </dsp:nvSpPr>
      <dsp:spPr>
        <a:xfrm>
          <a:off x="502715" y="3421484"/>
          <a:ext cx="9713513" cy="6842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3104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Риск перегруженности</a:t>
          </a:r>
        </a:p>
      </dsp:txBody>
      <dsp:txXfrm>
        <a:off x="502715" y="3421484"/>
        <a:ext cx="9713513" cy="684225"/>
      </dsp:txXfrm>
    </dsp:sp>
    <dsp:sp modelId="{8139FA2F-5E96-644B-A1C4-6E1F327CA4D1}">
      <dsp:nvSpPr>
        <dsp:cNvPr id="0" name=""/>
        <dsp:cNvSpPr/>
      </dsp:nvSpPr>
      <dsp:spPr>
        <a:xfrm>
          <a:off x="75074" y="3335956"/>
          <a:ext cx="855282" cy="8552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F3AA04-6D69-3C4E-B1CC-3CE67E3ED32A}">
      <dsp:nvSpPr>
        <dsp:cNvPr id="0" name=""/>
        <dsp:cNvSpPr/>
      </dsp:nvSpPr>
      <dsp:spPr>
        <a:xfrm rot="10800000">
          <a:off x="2241961" y="1363"/>
          <a:ext cx="7987331" cy="92045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897" tIns="99060" rIns="184912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    Самостоятельное получение знаний</a:t>
          </a:r>
        </a:p>
      </dsp:txBody>
      <dsp:txXfrm rot="10800000">
        <a:off x="2472076" y="1363"/>
        <a:ext cx="7757216" cy="920459"/>
      </dsp:txXfrm>
    </dsp:sp>
    <dsp:sp modelId="{19185AC6-9A5E-9549-B9C8-A93EBFBDCC7B}">
      <dsp:nvSpPr>
        <dsp:cNvPr id="0" name=""/>
        <dsp:cNvSpPr/>
      </dsp:nvSpPr>
      <dsp:spPr>
        <a:xfrm>
          <a:off x="1781731" y="1363"/>
          <a:ext cx="920459" cy="92045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B252E2-4C77-9542-8070-AAA6C1F28480}">
      <dsp:nvSpPr>
        <dsp:cNvPr id="0" name=""/>
        <dsp:cNvSpPr/>
      </dsp:nvSpPr>
      <dsp:spPr>
        <a:xfrm rot="10800000">
          <a:off x="2759540" y="1204754"/>
          <a:ext cx="7987331" cy="92045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897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  Развитие коммуникативных навыков, дискуссии</a:t>
          </a:r>
        </a:p>
      </dsp:txBody>
      <dsp:txXfrm rot="10800000">
        <a:off x="2989655" y="1204754"/>
        <a:ext cx="7757216" cy="920459"/>
      </dsp:txXfrm>
    </dsp:sp>
    <dsp:sp modelId="{0354BD8B-31F8-DE46-AE8F-DE8CD08D0EB2}">
      <dsp:nvSpPr>
        <dsp:cNvPr id="0" name=""/>
        <dsp:cNvSpPr/>
      </dsp:nvSpPr>
      <dsp:spPr>
        <a:xfrm>
          <a:off x="2381806" y="1290485"/>
          <a:ext cx="920459" cy="92045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29FBB6-4F0F-4843-91DA-5B27BD661E14}">
      <dsp:nvSpPr>
        <dsp:cNvPr id="0" name=""/>
        <dsp:cNvSpPr/>
      </dsp:nvSpPr>
      <dsp:spPr>
        <a:xfrm rot="10800000">
          <a:off x="3384948" y="2379573"/>
          <a:ext cx="7987331" cy="92045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897" tIns="99060" rIns="184912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   Творческие навыки</a:t>
          </a:r>
        </a:p>
      </dsp:txBody>
      <dsp:txXfrm rot="10800000">
        <a:off x="3615063" y="2379573"/>
        <a:ext cx="7757216" cy="920459"/>
      </dsp:txXfrm>
    </dsp:sp>
    <dsp:sp modelId="{9B7765C3-2797-464E-AC44-1852E86549FB}">
      <dsp:nvSpPr>
        <dsp:cNvPr id="0" name=""/>
        <dsp:cNvSpPr/>
      </dsp:nvSpPr>
      <dsp:spPr>
        <a:xfrm>
          <a:off x="3039033" y="2408154"/>
          <a:ext cx="920459" cy="92045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6F11B1-5AF6-5E4D-AEF6-AEC4A65FEDB1}">
      <dsp:nvSpPr>
        <dsp:cNvPr id="0" name=""/>
        <dsp:cNvSpPr/>
      </dsp:nvSpPr>
      <dsp:spPr>
        <a:xfrm rot="10800000">
          <a:off x="4023693" y="3527185"/>
          <a:ext cx="7987331" cy="92045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897" tIns="99060" rIns="184912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   Психическое здоровье</a:t>
          </a:r>
        </a:p>
      </dsp:txBody>
      <dsp:txXfrm rot="10800000">
        <a:off x="4253808" y="3527185"/>
        <a:ext cx="7757216" cy="920459"/>
      </dsp:txXfrm>
    </dsp:sp>
    <dsp:sp modelId="{61721DDB-50FA-2249-8D78-D0329E7B19EB}">
      <dsp:nvSpPr>
        <dsp:cNvPr id="0" name=""/>
        <dsp:cNvSpPr/>
      </dsp:nvSpPr>
      <dsp:spPr>
        <a:xfrm>
          <a:off x="3553385" y="3527185"/>
          <a:ext cx="920459" cy="92045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F3AA04-6D69-3C4E-B1CC-3CE67E3ED32A}">
      <dsp:nvSpPr>
        <dsp:cNvPr id="0" name=""/>
        <dsp:cNvSpPr/>
      </dsp:nvSpPr>
      <dsp:spPr>
        <a:xfrm rot="10800000">
          <a:off x="2115585" y="1899"/>
          <a:ext cx="7581948" cy="82338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091" tIns="144780" rIns="270256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/>
            <a:t>Интерес к предмету</a:t>
          </a:r>
        </a:p>
      </dsp:txBody>
      <dsp:txXfrm rot="10800000">
        <a:off x="2321432" y="1899"/>
        <a:ext cx="7376101" cy="823388"/>
      </dsp:txXfrm>
    </dsp:sp>
    <dsp:sp modelId="{19185AC6-9A5E-9549-B9C8-A93EBFBDCC7B}">
      <dsp:nvSpPr>
        <dsp:cNvPr id="0" name=""/>
        <dsp:cNvSpPr/>
      </dsp:nvSpPr>
      <dsp:spPr>
        <a:xfrm>
          <a:off x="1703891" y="1899"/>
          <a:ext cx="823388" cy="82338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B252E2-4C77-9542-8070-AAA6C1F28480}">
      <dsp:nvSpPr>
        <dsp:cNvPr id="0" name=""/>
        <dsp:cNvSpPr/>
      </dsp:nvSpPr>
      <dsp:spPr>
        <a:xfrm rot="10800000">
          <a:off x="2606896" y="1062826"/>
          <a:ext cx="7581948" cy="82338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091" tIns="144780" rIns="270256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/>
            <a:t>Универсальность применения</a:t>
          </a:r>
        </a:p>
      </dsp:txBody>
      <dsp:txXfrm rot="10800000">
        <a:off x="2812743" y="1062826"/>
        <a:ext cx="7376101" cy="823388"/>
      </dsp:txXfrm>
    </dsp:sp>
    <dsp:sp modelId="{0354BD8B-31F8-DE46-AE8F-DE8CD08D0EB2}">
      <dsp:nvSpPr>
        <dsp:cNvPr id="0" name=""/>
        <dsp:cNvSpPr/>
      </dsp:nvSpPr>
      <dsp:spPr>
        <a:xfrm>
          <a:off x="2240683" y="1139517"/>
          <a:ext cx="823388" cy="82338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29FBB6-4F0F-4843-91DA-5B27BD661E14}">
      <dsp:nvSpPr>
        <dsp:cNvPr id="0" name=""/>
        <dsp:cNvSpPr/>
      </dsp:nvSpPr>
      <dsp:spPr>
        <a:xfrm rot="10800000">
          <a:off x="3200562" y="2098196"/>
          <a:ext cx="7581948" cy="82338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091" tIns="144780" rIns="270256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/>
            <a:t>Развитие сотрудничества</a:t>
          </a:r>
        </a:p>
      </dsp:txBody>
      <dsp:txXfrm rot="10800000">
        <a:off x="3406409" y="2098196"/>
        <a:ext cx="7376101" cy="823388"/>
      </dsp:txXfrm>
    </dsp:sp>
    <dsp:sp modelId="{9B7765C3-2797-464E-AC44-1852E86549FB}">
      <dsp:nvSpPr>
        <dsp:cNvPr id="0" name=""/>
        <dsp:cNvSpPr/>
      </dsp:nvSpPr>
      <dsp:spPr>
        <a:xfrm>
          <a:off x="2828599" y="2123762"/>
          <a:ext cx="823388" cy="82338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6F11B1-5AF6-5E4D-AEF6-AEC4A65FEDB1}">
      <dsp:nvSpPr>
        <dsp:cNvPr id="0" name=""/>
        <dsp:cNvSpPr/>
      </dsp:nvSpPr>
      <dsp:spPr>
        <a:xfrm rot="10800000">
          <a:off x="3806891" y="3109907"/>
          <a:ext cx="7581948" cy="82338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091" tIns="144780" rIns="270256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/>
            <a:t>Положительные впечатления</a:t>
          </a:r>
        </a:p>
      </dsp:txBody>
      <dsp:txXfrm rot="10800000">
        <a:off x="4012738" y="3109907"/>
        <a:ext cx="7376101" cy="823388"/>
      </dsp:txXfrm>
    </dsp:sp>
    <dsp:sp modelId="{61721DDB-50FA-2249-8D78-D0329E7B19EB}">
      <dsp:nvSpPr>
        <dsp:cNvPr id="0" name=""/>
        <dsp:cNvSpPr/>
      </dsp:nvSpPr>
      <dsp:spPr>
        <a:xfrm>
          <a:off x="3288708" y="3109907"/>
          <a:ext cx="823388" cy="823388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F3AA04-6D69-3C4E-B1CC-3CE67E3ED32A}">
      <dsp:nvSpPr>
        <dsp:cNvPr id="0" name=""/>
        <dsp:cNvSpPr/>
      </dsp:nvSpPr>
      <dsp:spPr>
        <a:xfrm rot="10800000">
          <a:off x="2135143" y="1778"/>
          <a:ext cx="7649512" cy="83354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7572" tIns="129540" rIns="241808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/>
            <a:t>Развитие самостоятельности</a:t>
          </a:r>
        </a:p>
      </dsp:txBody>
      <dsp:txXfrm rot="10800000">
        <a:off x="2343530" y="1778"/>
        <a:ext cx="7441125" cy="833548"/>
      </dsp:txXfrm>
    </dsp:sp>
    <dsp:sp modelId="{19185AC6-9A5E-9549-B9C8-A93EBFBDCC7B}">
      <dsp:nvSpPr>
        <dsp:cNvPr id="0" name=""/>
        <dsp:cNvSpPr/>
      </dsp:nvSpPr>
      <dsp:spPr>
        <a:xfrm>
          <a:off x="1718369" y="1778"/>
          <a:ext cx="833548" cy="83354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B252E2-4C77-9542-8070-AAA6C1F28480}">
      <dsp:nvSpPr>
        <dsp:cNvPr id="0" name=""/>
        <dsp:cNvSpPr/>
      </dsp:nvSpPr>
      <dsp:spPr>
        <a:xfrm rot="10800000">
          <a:off x="2630832" y="1076648"/>
          <a:ext cx="7649512" cy="83354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7572" tIns="129540" rIns="241808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/>
            <a:t>Любой объем учебной информации</a:t>
          </a:r>
        </a:p>
      </dsp:txBody>
      <dsp:txXfrm rot="10800000">
        <a:off x="2839219" y="1076648"/>
        <a:ext cx="7441125" cy="833548"/>
      </dsp:txXfrm>
    </dsp:sp>
    <dsp:sp modelId="{0354BD8B-31F8-DE46-AE8F-DE8CD08D0EB2}">
      <dsp:nvSpPr>
        <dsp:cNvPr id="0" name=""/>
        <dsp:cNvSpPr/>
      </dsp:nvSpPr>
      <dsp:spPr>
        <a:xfrm>
          <a:off x="2261784" y="1154285"/>
          <a:ext cx="833548" cy="83354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29FBB6-4F0F-4843-91DA-5B27BD661E14}">
      <dsp:nvSpPr>
        <dsp:cNvPr id="0" name=""/>
        <dsp:cNvSpPr/>
      </dsp:nvSpPr>
      <dsp:spPr>
        <a:xfrm rot="10800000">
          <a:off x="3229789" y="2125645"/>
          <a:ext cx="7649512" cy="83354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7572" tIns="129540" rIns="241808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/>
            <a:t> Взаимопонимание и контакт</a:t>
          </a:r>
        </a:p>
      </dsp:txBody>
      <dsp:txXfrm rot="10800000">
        <a:off x="3438176" y="2125645"/>
        <a:ext cx="7441125" cy="833548"/>
      </dsp:txXfrm>
    </dsp:sp>
    <dsp:sp modelId="{9B7765C3-2797-464E-AC44-1852E86549FB}">
      <dsp:nvSpPr>
        <dsp:cNvPr id="0" name=""/>
        <dsp:cNvSpPr/>
      </dsp:nvSpPr>
      <dsp:spPr>
        <a:xfrm>
          <a:off x="2856954" y="2151527"/>
          <a:ext cx="833548" cy="83354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6F11B1-5AF6-5E4D-AEF6-AEC4A65FEDB1}">
      <dsp:nvSpPr>
        <dsp:cNvPr id="0" name=""/>
        <dsp:cNvSpPr/>
      </dsp:nvSpPr>
      <dsp:spPr>
        <a:xfrm rot="10800000">
          <a:off x="3841520" y="3150547"/>
          <a:ext cx="7649512" cy="83354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7572" tIns="129540" rIns="241808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 rot="10800000">
        <a:off x="4049907" y="3150547"/>
        <a:ext cx="7441125" cy="833548"/>
      </dsp:txXfrm>
    </dsp:sp>
    <dsp:sp modelId="{61721DDB-50FA-2249-8D78-D0329E7B19EB}">
      <dsp:nvSpPr>
        <dsp:cNvPr id="0" name=""/>
        <dsp:cNvSpPr/>
      </dsp:nvSpPr>
      <dsp:spPr>
        <a:xfrm>
          <a:off x="3322741" y="3150547"/>
          <a:ext cx="833548" cy="833548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592AE0-D04C-3842-8EFC-099EAA1A2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4B64956-93D8-D64D-B32E-BD5CCD735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2D950F-36E2-6F47-8398-D81DBFB51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549C-9A13-8749-A7BF-880023BC6E0C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27354C-61B0-984D-ACC3-31BB0754F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1B523F-2879-C94A-8FF7-B937CB4AF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46AF-85B5-3A44-98ED-FCE3734FE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702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4E5A5-A06F-1048-83BB-9AD706C41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B46FCF-4E6D-954E-BA2F-AD2E2802F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4E23C5-4055-7F4C-9CB0-6A12B8FE3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549C-9A13-8749-A7BF-880023BC6E0C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9090DA-5D36-474E-85A3-82CE2600D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966091-3D0A-8340-AF06-CB0AA7765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46AF-85B5-3A44-98ED-FCE3734FE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829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4C6F8E0-EB20-8343-AB3C-2A16D42713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7F3055-1218-5649-AFFB-1C6015618B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FC2FEA-FAE5-B947-A8DC-EA04D3278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549C-9A13-8749-A7BF-880023BC6E0C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72D30E-C315-E244-86ED-E91720989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F5875A-F4F2-674C-A525-741B34640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46AF-85B5-3A44-98ED-FCE3734FE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397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696E5E-BD98-B24B-934A-3A873E3E5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BD6CC9-5ED8-B14B-A102-ED77AF8BF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C1F20E-CE08-7B45-AB55-2300D622B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549C-9A13-8749-A7BF-880023BC6E0C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D74222-91AD-E54D-8465-E97891C5A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0797A5-429F-8444-842A-1E477B1FF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46AF-85B5-3A44-98ED-FCE3734FE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726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3621F6-F94D-4C4B-B565-F8FBCA21D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BE7E40-8693-F041-9C7F-BD05397D8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671267-520C-8B4E-BB8A-C135D67B8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549C-9A13-8749-A7BF-880023BC6E0C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A2E529-C080-894B-9FE1-864907D86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EDBA71-2763-6A44-9220-41BFF73A6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46AF-85B5-3A44-98ED-FCE3734FE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786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E8E6AB-DCA8-F646-979F-0B18EDAD9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428159-9F64-7B47-8409-3918274CD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D02EC8-1E9B-3A41-9834-601DDE4C8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86A633-9947-C349-8771-E81E377F3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549C-9A13-8749-A7BF-880023BC6E0C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69FBF5-276E-8B49-8EF1-2C80D1F6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4CB203-A554-A747-AF19-81A39EA4D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46AF-85B5-3A44-98ED-FCE3734FE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145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DBC502-FD8F-EB40-B587-252A623F2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4AFD48-BF76-5A45-9CEF-E858D786B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7DD90F-4FA4-F648-A1CD-6B3AC8B16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F2D3EF-7AC4-9641-A655-43187DD686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12B17EB-7780-0940-BDC8-9092EE6D0B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FF59482-F2B2-BF48-BBE5-0CF763D90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549C-9A13-8749-A7BF-880023BC6E0C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639C7CD-E2D1-FC41-B5D1-D2F057270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4D2BAB5-5876-D943-920E-53BF2526F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46AF-85B5-3A44-98ED-FCE3734FE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99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478448-87B7-814F-9926-ACE6A3255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888F8FF-69A4-D844-8BFF-F628E1C75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549C-9A13-8749-A7BF-880023BC6E0C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F628334-8E68-A14B-A904-4B625AF30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102414E-11D4-CE40-93CE-F514674CB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46AF-85B5-3A44-98ED-FCE3734FE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480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A160D13-78F5-644A-92DC-7C425EF98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549C-9A13-8749-A7BF-880023BC6E0C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64D5F43-89AA-2148-AA02-6E339A889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ABFDEE-16EB-C04F-B6CF-CD8436566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46AF-85B5-3A44-98ED-FCE3734FE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160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CD01C-019A-A94A-98BF-25C065C1C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9FF0F2-A142-A44E-BD9F-2972E8345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FB42412-E4A4-494A-A6DD-8BE30B831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5F1412-3B7A-0248-B7A2-29AC7FCB8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549C-9A13-8749-A7BF-880023BC6E0C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01E31B-020D-AB41-85E0-CB028605F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463E41-F5C6-054A-AE64-675E88250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46AF-85B5-3A44-98ED-FCE3734FE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035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45338-7BD6-A346-8E4B-CC18523C8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AE4206B-54EC-A146-AC19-EC970A9921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DE18A1-F09E-8A44-85A1-57E559252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EF0293-99B5-0A40-9675-D97E2C50E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549C-9A13-8749-A7BF-880023BC6E0C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DE8D7A-AF7F-D948-97FA-F6ABA3CF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686AA2-968E-8745-9FF1-842C37E8B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46AF-85B5-3A44-98ED-FCE3734FE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20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6A2240-9AC2-2042-B665-DC44BB9EA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1D412A-A4A8-CD4A-9477-A5B9DE7C0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20BEBE-B21A-2943-8241-97B839943E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9549C-9A13-8749-A7BF-880023BC6E0C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15A239-F918-F946-9E5C-96041B8BAF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8376CC-3579-AB43-8130-6A43014541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546AF-85B5-3A44-98ED-FCE3734FE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39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60931-6F34-4348-9D56-7652F1548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909763"/>
            <a:ext cx="9144000" cy="2387600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Интерактив</a:t>
            </a:r>
            <a:r>
              <a:rPr lang="ru-RU" b="1" dirty="0"/>
              <a:t>: </a:t>
            </a:r>
            <a:br>
              <a:rPr lang="ru-RU" b="1" dirty="0"/>
            </a:br>
            <a:r>
              <a:rPr lang="ru-RU" b="1" dirty="0"/>
              <a:t>плюсы для </a:t>
            </a:r>
            <a:r>
              <a:rPr lang="ru-RU" b="1" dirty="0" smtClean="0"/>
              <a:t>преподавателя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автор: Афтахова А.В., к.ф.н., доцент каф. </a:t>
            </a:r>
            <a:r>
              <a:rPr lang="ru-RU" sz="3100" dirty="0" err="1" smtClean="0"/>
              <a:t>ЭПиПОПД</a:t>
            </a: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4068683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873ACA-8D45-2E45-8E69-8137FE8AC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«Плюсы» для преподавателей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5106F647-DF46-5C45-B078-33E69246A0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1260272"/>
              </p:ext>
            </p:extLst>
          </p:nvPr>
        </p:nvGraphicFramePr>
        <p:xfrm>
          <a:off x="-657225" y="2209800"/>
          <a:ext cx="11401426" cy="393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3509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873ACA-8D45-2E45-8E69-8137FE8AC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«Плюсы» для преподавателей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5106F647-DF46-5C45-B078-33E69246A0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7124401"/>
              </p:ext>
            </p:extLst>
          </p:nvPr>
        </p:nvGraphicFramePr>
        <p:xfrm>
          <a:off x="-657225" y="2159000"/>
          <a:ext cx="11503026" cy="398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8638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EBC47D-212E-CF43-AD22-06284CF72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1455738"/>
            <a:ext cx="10515600" cy="2852737"/>
          </a:xfrm>
        </p:spPr>
        <p:txBody>
          <a:bodyPr/>
          <a:lstStyle/>
          <a:p>
            <a:pPr algn="ctr"/>
            <a:r>
              <a:rPr lang="ru-RU" dirty="0"/>
              <a:t>Желаем удачи в применении интерактивных технологий!</a:t>
            </a:r>
          </a:p>
        </p:txBody>
      </p:sp>
    </p:spTree>
    <p:extLst>
      <p:ext uri="{BB962C8B-B14F-4D97-AF65-F5344CB8AC3E}">
        <p14:creationId xmlns:p14="http://schemas.microsoft.com/office/powerpoint/2010/main" val="2936367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15D3C-E522-5C43-A4A3-82FF745B8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методики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8791EA-096F-5349-A487-BDBA9843728E}"/>
              </a:ext>
            </a:extLst>
          </p:cNvPr>
          <p:cNvSpPr txBox="1"/>
          <p:nvPr/>
        </p:nvSpPr>
        <p:spPr>
          <a:xfrm>
            <a:off x="838200" y="1690688"/>
            <a:ext cx="988858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1. Пассивные методики</a:t>
            </a:r>
            <a:r>
              <a:rPr lang="ru-RU" sz="3200" dirty="0"/>
              <a:t> </a:t>
            </a:r>
          </a:p>
          <a:p>
            <a:r>
              <a:rPr lang="ru-RU" sz="3200" i="1" dirty="0"/>
              <a:t>(методы линейного взаимодействия)</a:t>
            </a:r>
          </a:p>
          <a:p>
            <a:endParaRPr lang="ru-RU" sz="3200" dirty="0"/>
          </a:p>
          <a:p>
            <a:r>
              <a:rPr lang="ru-RU" sz="3200" b="1" dirty="0"/>
              <a:t>2. Активные методики</a:t>
            </a:r>
            <a:r>
              <a:rPr lang="ru-RU" sz="3200" dirty="0"/>
              <a:t> </a:t>
            </a:r>
          </a:p>
          <a:p>
            <a:r>
              <a:rPr lang="ru-RU" sz="3200" i="1" dirty="0"/>
              <a:t>(методы кругового воздействия)</a:t>
            </a:r>
          </a:p>
          <a:p>
            <a:endParaRPr lang="ru-RU" sz="3200" b="1" dirty="0"/>
          </a:p>
          <a:p>
            <a:r>
              <a:rPr lang="ru-RU" sz="3200" b="1" dirty="0"/>
              <a:t>3. Интерактивные методики</a:t>
            </a:r>
            <a:r>
              <a:rPr lang="ru-RU" sz="3200" dirty="0"/>
              <a:t> </a:t>
            </a:r>
          </a:p>
          <a:p>
            <a:r>
              <a:rPr lang="ru-RU" sz="3200" i="1" dirty="0"/>
              <a:t>(методы кругового взаимодействия)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315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C005F9-B489-2244-ABFC-CBF854930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Условия применения интерактивных методов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9A7A91-AE98-264D-A6CC-634FEBCA3774}"/>
              </a:ext>
            </a:extLst>
          </p:cNvPr>
          <p:cNvSpPr txBox="1"/>
          <p:nvPr/>
        </p:nvSpPr>
        <p:spPr>
          <a:xfrm>
            <a:off x="838200" y="2046288"/>
            <a:ext cx="930592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3200" dirty="0"/>
              <a:t>Соответствие возможностей преподавателя целям и задачам технологии</a:t>
            </a:r>
          </a:p>
          <a:p>
            <a:pPr marL="514350" indent="-514350">
              <a:buAutoNum type="arabicPeriod"/>
            </a:pPr>
            <a:endParaRPr lang="ru-RU" sz="3200" i="1" dirty="0"/>
          </a:p>
          <a:p>
            <a:pPr marL="342900" indent="-342900">
              <a:buAutoNum type="arabicPeriod"/>
            </a:pPr>
            <a:r>
              <a:rPr lang="ru-RU" sz="3200" dirty="0"/>
              <a:t> Опыт участия в групповом взаимодействии (структурированный диалог)</a:t>
            </a:r>
          </a:p>
          <a:p>
            <a:pPr marL="342900" indent="-342900">
              <a:buAutoNum type="arabicPeriod"/>
            </a:pPr>
            <a:endParaRPr lang="ru-RU" sz="3200" dirty="0"/>
          </a:p>
          <a:p>
            <a:pPr marL="342900" indent="-342900">
              <a:buAutoNum type="arabicPeriod"/>
            </a:pPr>
            <a:r>
              <a:rPr lang="ru-RU" sz="3200" dirty="0"/>
              <a:t> Личностная направленность преподавателя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8906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21269-08D2-834C-B58E-899273487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«Минусы» </a:t>
            </a:r>
            <a:r>
              <a:rPr lang="ru-RU" dirty="0" err="1"/>
              <a:t>интерактива</a:t>
            </a:r>
            <a:endParaRPr lang="ru-RU" dirty="0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A7574318-F54F-DD42-AD68-EC52DEEBD9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7559295"/>
              </p:ext>
            </p:extLst>
          </p:nvPr>
        </p:nvGraphicFramePr>
        <p:xfrm>
          <a:off x="838200" y="1690688"/>
          <a:ext cx="10077450" cy="444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2865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21269-08D2-834C-B58E-899273487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«Минусы» </a:t>
            </a:r>
            <a:r>
              <a:rPr lang="ru-RU" dirty="0" err="1"/>
              <a:t>интерактива</a:t>
            </a:r>
            <a:endParaRPr lang="ru-RU" dirty="0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A7574318-F54F-DD42-AD68-EC52DEEBD9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0081105"/>
              </p:ext>
            </p:extLst>
          </p:nvPr>
        </p:nvGraphicFramePr>
        <p:xfrm>
          <a:off x="838199" y="1690688"/>
          <a:ext cx="10277475" cy="444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3647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C005F9-B489-2244-ABFC-CBF854930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Трудности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9A7A91-AE98-264D-A6CC-634FEBCA3774}"/>
              </a:ext>
            </a:extLst>
          </p:cNvPr>
          <p:cNvSpPr txBox="1"/>
          <p:nvPr/>
        </p:nvSpPr>
        <p:spPr>
          <a:xfrm>
            <a:off x="838200" y="1690688"/>
            <a:ext cx="10515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3200" dirty="0"/>
              <a:t>Незнание содержания методики</a:t>
            </a:r>
          </a:p>
          <a:p>
            <a:pPr marL="514350" indent="-514350">
              <a:buAutoNum type="arabicPeriod"/>
            </a:pPr>
            <a:endParaRPr lang="ru-RU" sz="3200" i="1" dirty="0"/>
          </a:p>
          <a:p>
            <a:pPr marL="342900" indent="-342900">
              <a:buAutoNum type="arabicPeriod"/>
            </a:pPr>
            <a:r>
              <a:rPr lang="ru-RU" sz="3200" dirty="0"/>
              <a:t> </a:t>
            </a:r>
            <a:r>
              <a:rPr lang="ru-RU" sz="3200" dirty="0" err="1"/>
              <a:t>Невладение</a:t>
            </a:r>
            <a:r>
              <a:rPr lang="ru-RU" sz="3200" dirty="0"/>
              <a:t> приемами применения на практике</a:t>
            </a:r>
          </a:p>
          <a:p>
            <a:pPr marL="342900" indent="-342900">
              <a:buAutoNum type="arabicPeriod"/>
            </a:pPr>
            <a:endParaRPr lang="ru-RU" sz="3200" dirty="0"/>
          </a:p>
          <a:p>
            <a:pPr marL="342900" indent="-342900">
              <a:buAutoNum type="arabicPeriod"/>
            </a:pPr>
            <a:r>
              <a:rPr lang="ru-RU" sz="3200" dirty="0"/>
              <a:t> Непонимание места </a:t>
            </a:r>
            <a:r>
              <a:rPr lang="ru-RU" sz="3200" dirty="0" err="1"/>
              <a:t>интерактива</a:t>
            </a:r>
            <a:r>
              <a:rPr lang="ru-RU" sz="3200" dirty="0"/>
              <a:t> в структуре занятия / дисциплины</a:t>
            </a:r>
          </a:p>
          <a:p>
            <a:pPr marL="342900" indent="-342900">
              <a:buAutoNum type="arabicPeriod"/>
            </a:pPr>
            <a:endParaRPr lang="ru-RU" sz="3200" dirty="0"/>
          </a:p>
          <a:p>
            <a:pPr marL="342900" indent="-342900">
              <a:buAutoNum type="arabicPeriod"/>
            </a:pPr>
            <a:r>
              <a:rPr lang="ru-RU" sz="3200" dirty="0"/>
              <a:t> Неверие в эффективность применения в процессе обучения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620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F11A71-9598-0E4E-AF84-419D1BFC8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000" dirty="0"/>
              <a:t>Зачем студенту?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8C7387FE-ADB0-A044-B303-1E9B6EE7FA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462437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873ACA-8D45-2E45-8E69-8137FE8AC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«Плюсы» для студентов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5106F647-DF46-5C45-B078-33E69246A0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0899"/>
              </p:ext>
            </p:extLst>
          </p:nvPr>
        </p:nvGraphicFramePr>
        <p:xfrm>
          <a:off x="-657226" y="1695451"/>
          <a:ext cx="12011025" cy="444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5001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F11A71-9598-0E4E-AF84-419D1BFC8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000" dirty="0"/>
              <a:t>Зачем преподавателю?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7B0295A-25A8-3040-8DE4-C5FD864747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70054"/>
            <a:ext cx="10515600" cy="3862479"/>
          </a:xfrm>
        </p:spPr>
      </p:pic>
    </p:spTree>
    <p:extLst>
      <p:ext uri="{BB962C8B-B14F-4D97-AF65-F5344CB8AC3E}">
        <p14:creationId xmlns:p14="http://schemas.microsoft.com/office/powerpoint/2010/main" val="34866647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210</Words>
  <Application>Microsoft Office PowerPoint</Application>
  <PresentationFormat>Широкоэкранный</PresentationFormat>
  <Paragraphs>52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Интерактив:  плюсы для преподавателя автор: Афтахова А.В., к.ф.н., доцент каф. ЭПиПОПД</vt:lpstr>
      <vt:lpstr>Основные методики</vt:lpstr>
      <vt:lpstr>Условия применения интерактивных методов</vt:lpstr>
      <vt:lpstr> «Минусы» интерактива</vt:lpstr>
      <vt:lpstr> «Минусы» интерактива</vt:lpstr>
      <vt:lpstr>Трудности</vt:lpstr>
      <vt:lpstr>Зачем студенту?</vt:lpstr>
      <vt:lpstr>«Плюсы» для студентов</vt:lpstr>
      <vt:lpstr>Зачем преподавателю?</vt:lpstr>
      <vt:lpstr>«Плюсы» для преподавателей</vt:lpstr>
      <vt:lpstr>«Плюсы» для преподавателей</vt:lpstr>
      <vt:lpstr>Желаем удачи в применении интерактивных технологий!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Интекратив: плюсы для преподавателя</dc:title>
  <dc:creator>Microsoft Office User</dc:creator>
  <cp:lastModifiedBy>Коршикова Татьяна Николаевна</cp:lastModifiedBy>
  <cp:revision>11</cp:revision>
  <dcterms:created xsi:type="dcterms:W3CDTF">2022-10-22T19:23:12Z</dcterms:created>
  <dcterms:modified xsi:type="dcterms:W3CDTF">2022-11-23T09:26:31Z</dcterms:modified>
</cp:coreProperties>
</file>