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BBF93-138A-417F-81C9-8F2BD7D80523}" v="13" dt="2022-05-01T14:47:19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сения" userId="4c001966b0520dc6" providerId="LiveId" clId="{51CBBF93-138A-417F-81C9-8F2BD7D80523}"/>
    <pc:docChg chg="undo redo custSel addSld delSld modSld">
      <pc:chgData name="Ксения" userId="4c001966b0520dc6" providerId="LiveId" clId="{51CBBF93-138A-417F-81C9-8F2BD7D80523}" dt="2022-05-02T18:41:04.597" v="328" actId="14100"/>
      <pc:docMkLst>
        <pc:docMk/>
      </pc:docMkLst>
      <pc:sldChg chg="addSp delSp modSp new mod setBg">
        <pc:chgData name="Ксения" userId="4c001966b0520dc6" providerId="LiveId" clId="{51CBBF93-138A-417F-81C9-8F2BD7D80523}" dt="2022-05-02T18:41:04.597" v="328" actId="14100"/>
        <pc:sldMkLst>
          <pc:docMk/>
          <pc:sldMk cId="2422860988" sldId="256"/>
        </pc:sldMkLst>
        <pc:spChg chg="add mod">
          <ac:chgData name="Ксения" userId="4c001966b0520dc6" providerId="LiveId" clId="{51CBBF93-138A-417F-81C9-8F2BD7D80523}" dt="2022-05-02T18:37:48.206" v="319" actId="1076"/>
          <ac:spMkLst>
            <pc:docMk/>
            <pc:sldMk cId="2422860988" sldId="256"/>
            <ac:spMk id="2" creationId="{2C8E7F04-2C8F-20B6-8C7C-4854B34792CA}"/>
          </ac:spMkLst>
        </pc:spChg>
        <pc:spChg chg="add mod">
          <ac:chgData name="Ксения" userId="4c001966b0520dc6" providerId="LiveId" clId="{51CBBF93-138A-417F-81C9-8F2BD7D80523}" dt="2022-05-02T18:41:04.597" v="328" actId="14100"/>
          <ac:spMkLst>
            <pc:docMk/>
            <pc:sldMk cId="2422860988" sldId="256"/>
            <ac:spMk id="13" creationId="{F3742A5E-B8B7-99D3-3111-66B0C60895ED}"/>
          </ac:spMkLst>
        </pc:spChg>
        <pc:spChg chg="add del">
          <ac:chgData name="Ксения" userId="4c001966b0520dc6" providerId="LiveId" clId="{51CBBF93-138A-417F-81C9-8F2BD7D80523}" dt="2022-05-01T14:43:57.374" v="56" actId="26606"/>
          <ac:spMkLst>
            <pc:docMk/>
            <pc:sldMk cId="2422860988" sldId="256"/>
            <ac:spMk id="27" creationId="{19B2EB12-332C-4DCC-9746-30DD4690F95F}"/>
          </ac:spMkLst>
        </pc:spChg>
        <pc:spChg chg="add del">
          <ac:chgData name="Ксения" userId="4c001966b0520dc6" providerId="LiveId" clId="{51CBBF93-138A-417F-81C9-8F2BD7D80523}" dt="2022-05-01T14:41:50.288" v="42" actId="26606"/>
          <ac:spMkLst>
            <pc:docMk/>
            <pc:sldMk cId="2422860988" sldId="256"/>
            <ac:spMk id="28" creationId="{AA3CC463-F933-4AC4-86E1-5AC14B0C3163}"/>
          </ac:spMkLst>
        </pc:spChg>
        <pc:spChg chg="add del">
          <ac:chgData name="Ксения" userId="4c001966b0520dc6" providerId="LiveId" clId="{51CBBF93-138A-417F-81C9-8F2BD7D80523}" dt="2022-05-01T14:41:50.288" v="42" actId="26606"/>
          <ac:spMkLst>
            <pc:docMk/>
            <pc:sldMk cId="2422860988" sldId="256"/>
            <ac:spMk id="30" creationId="{6025D2DB-A12A-44DB-B00E-F4D622329EDD}"/>
          </ac:spMkLst>
        </pc:spChg>
        <pc:spChg chg="add del">
          <ac:chgData name="Ксения" userId="4c001966b0520dc6" providerId="LiveId" clId="{51CBBF93-138A-417F-81C9-8F2BD7D80523}" dt="2022-05-01T14:41:50.288" v="42" actId="26606"/>
          <ac:spMkLst>
            <pc:docMk/>
            <pc:sldMk cId="2422860988" sldId="256"/>
            <ac:spMk id="32" creationId="{CE7E7877-F64E-4EEA-B778-138031EFF874}"/>
          </ac:spMkLst>
        </pc:spChg>
        <pc:spChg chg="add del">
          <ac:chgData name="Ксения" userId="4c001966b0520dc6" providerId="LiveId" clId="{51CBBF93-138A-417F-81C9-8F2BD7D80523}" dt="2022-05-01T14:41:50.288" v="42" actId="26606"/>
          <ac:spMkLst>
            <pc:docMk/>
            <pc:sldMk cId="2422860988" sldId="256"/>
            <ac:spMk id="34" creationId="{7DD6C4F3-70FD-4F13-919C-702EE4886499}"/>
          </ac:spMkLst>
        </pc:spChg>
        <pc:spChg chg="add del">
          <ac:chgData name="Ксения" userId="4c001966b0520dc6" providerId="LiveId" clId="{51CBBF93-138A-417F-81C9-8F2BD7D80523}" dt="2022-05-01T14:42:50.440" v="44" actId="26606"/>
          <ac:spMkLst>
            <pc:docMk/>
            <pc:sldMk cId="2422860988" sldId="256"/>
            <ac:spMk id="37" creationId="{C96C8BAF-68F3-4B78-B238-35DF5D86560D}"/>
          </ac:spMkLst>
        </pc:spChg>
        <pc:spChg chg="add del">
          <ac:chgData name="Ксения" userId="4c001966b0520dc6" providerId="LiveId" clId="{51CBBF93-138A-417F-81C9-8F2BD7D80523}" dt="2022-05-01T14:43:01.572" v="46" actId="26606"/>
          <ac:spMkLst>
            <pc:docMk/>
            <pc:sldMk cId="2422860988" sldId="256"/>
            <ac:spMk id="45" creationId="{BFDC535F-AC0A-417D-96AB-6706BECACD95}"/>
          </ac:spMkLst>
        </pc:spChg>
        <pc:spChg chg="add del">
          <ac:chgData name="Ксения" userId="4c001966b0520dc6" providerId="LiveId" clId="{51CBBF93-138A-417F-81C9-8F2BD7D80523}" dt="2022-05-01T14:43:01.572" v="46" actId="26606"/>
          <ac:spMkLst>
            <pc:docMk/>
            <pc:sldMk cId="2422860988" sldId="256"/>
            <ac:spMk id="46" creationId="{97AAAF8E-31DB-4148-8FCA-4D8233D691C6}"/>
          </ac:spMkLst>
        </pc:spChg>
        <pc:spChg chg="add del">
          <ac:chgData name="Ксения" userId="4c001966b0520dc6" providerId="LiveId" clId="{51CBBF93-138A-417F-81C9-8F2BD7D80523}" dt="2022-05-01T14:43:01.572" v="46" actId="26606"/>
          <ac:spMkLst>
            <pc:docMk/>
            <pc:sldMk cId="2422860988" sldId="256"/>
            <ac:spMk id="47" creationId="{AA274328-4774-4DF9-BA53-452565122FBB}"/>
          </ac:spMkLst>
        </pc:spChg>
        <pc:spChg chg="add del">
          <ac:chgData name="Ксения" userId="4c001966b0520dc6" providerId="LiveId" clId="{51CBBF93-138A-417F-81C9-8F2BD7D80523}" dt="2022-05-01T14:43:01.572" v="46" actId="26606"/>
          <ac:spMkLst>
            <pc:docMk/>
            <pc:sldMk cId="2422860988" sldId="256"/>
            <ac:spMk id="48" creationId="{01C7B46D-2FEF-4FAA-915B-8B21A66BB647}"/>
          </ac:spMkLst>
        </pc:spChg>
        <pc:spChg chg="add del">
          <ac:chgData name="Ксения" userId="4c001966b0520dc6" providerId="LiveId" clId="{51CBBF93-138A-417F-81C9-8F2BD7D80523}" dt="2022-05-01T14:44:05.010" v="58" actId="26606"/>
          <ac:spMkLst>
            <pc:docMk/>
            <pc:sldMk cId="2422860988" sldId="256"/>
            <ac:spMk id="53" creationId="{6742736B-1326-450B-9240-348937388E6A}"/>
          </ac:spMkLst>
        </pc:spChg>
        <pc:spChg chg="add del">
          <ac:chgData name="Ксения" userId="4c001966b0520dc6" providerId="LiveId" clId="{51CBBF93-138A-417F-81C9-8F2BD7D80523}" dt="2022-05-01T14:44:21.974" v="65" actId="26606"/>
          <ac:spMkLst>
            <pc:docMk/>
            <pc:sldMk cId="2422860988" sldId="256"/>
            <ac:spMk id="55" creationId="{E1750109-3B91-4506-B997-0CD8E35A1488}"/>
          </ac:spMkLst>
        </pc:spChg>
        <pc:spChg chg="add del">
          <ac:chgData name="Ксения" userId="4c001966b0520dc6" providerId="LiveId" clId="{51CBBF93-138A-417F-81C9-8F2BD7D80523}" dt="2022-05-01T14:44:21.974" v="65" actId="26606"/>
          <ac:spMkLst>
            <pc:docMk/>
            <pc:sldMk cId="2422860988" sldId="256"/>
            <ac:spMk id="56" creationId="{E72D8D1B-59F6-4FF3-8547-9BBB6129F2FA}"/>
          </ac:spMkLst>
        </pc:spChg>
        <pc:spChg chg="add del">
          <ac:chgData name="Ксения" userId="4c001966b0520dc6" providerId="LiveId" clId="{51CBBF93-138A-417F-81C9-8F2BD7D80523}" dt="2022-05-01T14:44:21.974" v="65" actId="26606"/>
          <ac:spMkLst>
            <pc:docMk/>
            <pc:sldMk cId="2422860988" sldId="256"/>
            <ac:spMk id="57" creationId="{8FC8C21F-9484-4A71-ABFA-6C10682FAC3E}"/>
          </ac:spMkLst>
        </pc:spChg>
        <pc:spChg chg="add del">
          <ac:chgData name="Ксения" userId="4c001966b0520dc6" providerId="LiveId" clId="{51CBBF93-138A-417F-81C9-8F2BD7D80523}" dt="2022-05-01T14:44:21.974" v="65" actId="26606"/>
          <ac:spMkLst>
            <pc:docMk/>
            <pc:sldMk cId="2422860988" sldId="256"/>
            <ac:spMk id="58" creationId="{2C444748-5A8D-4B53-89FE-42B455DFA2D1}"/>
          </ac:spMkLst>
        </pc:spChg>
        <pc:spChg chg="add del">
          <ac:chgData name="Ксения" userId="4c001966b0520dc6" providerId="LiveId" clId="{51CBBF93-138A-417F-81C9-8F2BD7D80523}" dt="2022-05-01T14:44:21.974" v="65" actId="26606"/>
          <ac:spMkLst>
            <pc:docMk/>
            <pc:sldMk cId="2422860988" sldId="256"/>
            <ac:spMk id="59" creationId="{14044C96-7CFD-44DB-A579-D77B0D37C681}"/>
          </ac:spMkLst>
        </pc:spChg>
        <pc:spChg chg="add">
          <ac:chgData name="Ксения" userId="4c001966b0520dc6" providerId="LiveId" clId="{51CBBF93-138A-417F-81C9-8F2BD7D80523}" dt="2022-05-01T14:44:21.974" v="65" actId="26606"/>
          <ac:spMkLst>
            <pc:docMk/>
            <pc:sldMk cId="2422860988" sldId="256"/>
            <ac:spMk id="64" creationId="{E1750109-3B91-4506-B997-0CD8E35A1488}"/>
          </ac:spMkLst>
        </pc:spChg>
        <pc:spChg chg="add">
          <ac:chgData name="Ксения" userId="4c001966b0520dc6" providerId="LiveId" clId="{51CBBF93-138A-417F-81C9-8F2BD7D80523}" dt="2022-05-01T14:44:21.974" v="65" actId="26606"/>
          <ac:spMkLst>
            <pc:docMk/>
            <pc:sldMk cId="2422860988" sldId="256"/>
            <ac:spMk id="66" creationId="{E72D8D1B-59F6-4FF3-8547-9BBB6129F2FA}"/>
          </ac:spMkLst>
        </pc:spChg>
        <pc:spChg chg="add">
          <ac:chgData name="Ксения" userId="4c001966b0520dc6" providerId="LiveId" clId="{51CBBF93-138A-417F-81C9-8F2BD7D80523}" dt="2022-05-01T14:44:21.974" v="65" actId="26606"/>
          <ac:spMkLst>
            <pc:docMk/>
            <pc:sldMk cId="2422860988" sldId="256"/>
            <ac:spMk id="68" creationId="{8FC8C21F-9484-4A71-ABFA-6C10682FAC3E}"/>
          </ac:spMkLst>
        </pc:spChg>
        <pc:spChg chg="add">
          <ac:chgData name="Ксения" userId="4c001966b0520dc6" providerId="LiveId" clId="{51CBBF93-138A-417F-81C9-8F2BD7D80523}" dt="2022-05-01T14:44:21.974" v="65" actId="26606"/>
          <ac:spMkLst>
            <pc:docMk/>
            <pc:sldMk cId="2422860988" sldId="256"/>
            <ac:spMk id="70" creationId="{2C444748-5A8D-4B53-89FE-42B455DFA2D1}"/>
          </ac:spMkLst>
        </pc:spChg>
        <pc:spChg chg="add">
          <ac:chgData name="Ксения" userId="4c001966b0520dc6" providerId="LiveId" clId="{51CBBF93-138A-417F-81C9-8F2BD7D80523}" dt="2022-05-01T14:44:21.974" v="65" actId="26606"/>
          <ac:spMkLst>
            <pc:docMk/>
            <pc:sldMk cId="2422860988" sldId="256"/>
            <ac:spMk id="72" creationId="{14044C96-7CFD-44DB-A579-D77B0D37C681}"/>
          </ac:spMkLst>
        </pc:spChg>
        <pc:grpChg chg="add del">
          <ac:chgData name="Ксения" userId="4c001966b0520dc6" providerId="LiveId" clId="{51CBBF93-138A-417F-81C9-8F2BD7D80523}" dt="2022-05-01T14:43:57.374" v="56" actId="26606"/>
          <ac:grpSpMkLst>
            <pc:docMk/>
            <pc:sldMk cId="2422860988" sldId="256"/>
            <ac:grpSpMk id="29" creationId="{AFD40B55-BABB-4B33-ADD3-0C2340430678}"/>
          </ac:grpSpMkLst>
        </pc:grpChg>
        <pc:grpChg chg="add del">
          <ac:chgData name="Ксения" userId="4c001966b0520dc6" providerId="LiveId" clId="{51CBBF93-138A-417F-81C9-8F2BD7D80523}" dt="2022-05-01T14:43:57.374" v="56" actId="26606"/>
          <ac:grpSpMkLst>
            <pc:docMk/>
            <pc:sldMk cId="2422860988" sldId="256"/>
            <ac:grpSpMk id="36" creationId="{E616EDA1-F722-4C6A-AD2F-E487C7EBE6BD}"/>
          </ac:grpSpMkLst>
        </pc:grpChg>
        <pc:grpChg chg="add del">
          <ac:chgData name="Ксения" userId="4c001966b0520dc6" providerId="LiveId" clId="{51CBBF93-138A-417F-81C9-8F2BD7D80523}" dt="2022-05-01T14:42:50.440" v="44" actId="26606"/>
          <ac:grpSpMkLst>
            <pc:docMk/>
            <pc:sldMk cId="2422860988" sldId="256"/>
            <ac:grpSpMk id="38" creationId="{6EFC3492-86BD-4D75-B5B4-C2DBFE0BD106}"/>
          </ac:grpSpMkLst>
        </pc:grpChg>
        <pc:grpChg chg="add del">
          <ac:chgData name="Ксения" userId="4c001966b0520dc6" providerId="LiveId" clId="{51CBBF93-138A-417F-81C9-8F2BD7D80523}" dt="2022-05-01T14:43:57.374" v="56" actId="26606"/>
          <ac:grpSpMkLst>
            <pc:docMk/>
            <pc:sldMk cId="2422860988" sldId="256"/>
            <ac:grpSpMk id="40" creationId="{718BCC2B-0684-4382-A2D3-C9ADC776876E}"/>
          </ac:grpSpMkLst>
        </pc:grpChg>
        <pc:grpChg chg="add del">
          <ac:chgData name="Ксения" userId="4c001966b0520dc6" providerId="LiveId" clId="{51CBBF93-138A-417F-81C9-8F2BD7D80523}" dt="2022-05-01T14:42:50.440" v="44" actId="26606"/>
          <ac:grpSpMkLst>
            <pc:docMk/>
            <pc:sldMk cId="2422860988" sldId="256"/>
            <ac:grpSpMk id="41" creationId="{4F4CD6D0-5A87-4BA2-A13A-0E40511C3CFA}"/>
          </ac:grpSpMkLst>
        </pc:grpChg>
        <pc:grpChg chg="add del">
          <ac:chgData name="Ксения" userId="4c001966b0520dc6" providerId="LiveId" clId="{51CBBF93-138A-417F-81C9-8F2BD7D80523}" dt="2022-05-01T14:42:50.440" v="44" actId="26606"/>
          <ac:grpSpMkLst>
            <pc:docMk/>
            <pc:sldMk cId="2422860988" sldId="256"/>
            <ac:grpSpMk id="43" creationId="{E9537076-EF48-4F72-9164-FD8260D550AC}"/>
          </ac:grpSpMkLst>
        </pc:grpChg>
        <pc:grpChg chg="add del">
          <ac:chgData name="Ксения" userId="4c001966b0520dc6" providerId="LiveId" clId="{51CBBF93-138A-417F-81C9-8F2BD7D80523}" dt="2022-05-01T14:43:57.374" v="56" actId="26606"/>
          <ac:grpSpMkLst>
            <pc:docMk/>
            <pc:sldMk cId="2422860988" sldId="256"/>
            <ac:grpSpMk id="44" creationId="{B5D0BDB0-2E17-4D86-BEE1-1A1817E04694}"/>
          </ac:grpSpMkLst>
        </pc:grpChg>
        <pc:picChg chg="add del mod">
          <ac:chgData name="Ксения" userId="4c001966b0520dc6" providerId="LiveId" clId="{51CBBF93-138A-417F-81C9-8F2BD7D80523}" dt="2022-05-01T14:40:34.207" v="27" actId="931"/>
          <ac:picMkLst>
            <pc:docMk/>
            <pc:sldMk cId="2422860988" sldId="256"/>
            <ac:picMk id="3" creationId="{67724193-CEDC-462E-8D98-B67C744BDF6F}"/>
          </ac:picMkLst>
        </pc:picChg>
        <pc:picChg chg="add del mod">
          <ac:chgData name="Ксения" userId="4c001966b0520dc6" providerId="LiveId" clId="{51CBBF93-138A-417F-81C9-8F2BD7D80523}" dt="2022-05-01T14:40:34.207" v="27" actId="931"/>
          <ac:picMkLst>
            <pc:docMk/>
            <pc:sldMk cId="2422860988" sldId="256"/>
            <ac:picMk id="5" creationId="{C03CA77B-4508-426F-A330-F81A4DD152E0}"/>
          </ac:picMkLst>
        </pc:picChg>
        <pc:picChg chg="add del mod">
          <ac:chgData name="Ксения" userId="4c001966b0520dc6" providerId="LiveId" clId="{51CBBF93-138A-417F-81C9-8F2BD7D80523}" dt="2022-05-01T14:40:34.207" v="27" actId="931"/>
          <ac:picMkLst>
            <pc:docMk/>
            <pc:sldMk cId="2422860988" sldId="256"/>
            <ac:picMk id="7" creationId="{22B70241-48EF-4D32-B57E-85B7FAFA7B8A}"/>
          </ac:picMkLst>
        </pc:picChg>
        <pc:picChg chg="add del mod">
          <ac:chgData name="Ксения" userId="4c001966b0520dc6" providerId="LiveId" clId="{51CBBF93-138A-417F-81C9-8F2BD7D80523}" dt="2022-05-01T14:40:34.207" v="27" actId="931"/>
          <ac:picMkLst>
            <pc:docMk/>
            <pc:sldMk cId="2422860988" sldId="256"/>
            <ac:picMk id="9" creationId="{DA062B0F-0850-434D-AEA7-40D204D6C53B}"/>
          </ac:picMkLst>
        </pc:picChg>
        <pc:picChg chg="add del mod">
          <ac:chgData name="Ксения" userId="4c001966b0520dc6" providerId="LiveId" clId="{51CBBF93-138A-417F-81C9-8F2BD7D80523}" dt="2022-05-01T14:40:34.207" v="27" actId="931"/>
          <ac:picMkLst>
            <pc:docMk/>
            <pc:sldMk cId="2422860988" sldId="256"/>
            <ac:picMk id="11" creationId="{DCFA8044-768C-4781-82A4-9694849E0893}"/>
          </ac:picMkLst>
        </pc:picChg>
        <pc:picChg chg="add del mod">
          <ac:chgData name="Ксения" userId="4c001966b0520dc6" providerId="LiveId" clId="{51CBBF93-138A-417F-81C9-8F2BD7D80523}" dt="2022-05-01T14:40:34.207" v="27" actId="931"/>
          <ac:picMkLst>
            <pc:docMk/>
            <pc:sldMk cId="2422860988" sldId="256"/>
            <ac:picMk id="13" creationId="{6D573644-B0D4-4419-A6A0-E835988E89AC}"/>
          </ac:picMkLst>
        </pc:picChg>
        <pc:picChg chg="add del mod">
          <ac:chgData name="Ксения" userId="4c001966b0520dc6" providerId="LiveId" clId="{51CBBF93-138A-417F-81C9-8F2BD7D80523}" dt="2022-05-01T14:40:34.207" v="27" actId="931"/>
          <ac:picMkLst>
            <pc:docMk/>
            <pc:sldMk cId="2422860988" sldId="256"/>
            <ac:picMk id="15" creationId="{AFD70B88-C25E-4E0B-A797-B412C26F22EA}"/>
          </ac:picMkLst>
        </pc:picChg>
        <pc:picChg chg="add del mod">
          <ac:chgData name="Ксения" userId="4c001966b0520dc6" providerId="LiveId" clId="{51CBBF93-138A-417F-81C9-8F2BD7D80523}" dt="2022-05-01T14:40:34.207" v="27" actId="931"/>
          <ac:picMkLst>
            <pc:docMk/>
            <pc:sldMk cId="2422860988" sldId="256"/>
            <ac:picMk id="17" creationId="{28825EF8-2363-4399-AB82-D786E9193032}"/>
          </ac:picMkLst>
        </pc:picChg>
        <pc:picChg chg="add mod ord">
          <ac:chgData name="Ксения" userId="4c001966b0520dc6" providerId="LiveId" clId="{51CBBF93-138A-417F-81C9-8F2BD7D80523}" dt="2022-05-01T14:44:57.620" v="78" actId="1076"/>
          <ac:picMkLst>
            <pc:docMk/>
            <pc:sldMk cId="2422860988" sldId="256"/>
            <ac:picMk id="19" creationId="{403FC355-5163-46D9-A32D-5A57C92A5528}"/>
          </ac:picMkLst>
        </pc:picChg>
        <pc:picChg chg="add mod ord">
          <ac:chgData name="Ксения" userId="4c001966b0520dc6" providerId="LiveId" clId="{51CBBF93-138A-417F-81C9-8F2BD7D80523}" dt="2022-05-01T14:45:16.509" v="85" actId="1076"/>
          <ac:picMkLst>
            <pc:docMk/>
            <pc:sldMk cId="2422860988" sldId="256"/>
            <ac:picMk id="21" creationId="{CC191CE0-A3A2-49A9-A59B-070B4354474C}"/>
          </ac:picMkLst>
        </pc:picChg>
        <pc:picChg chg="add del mod ord">
          <ac:chgData name="Ксения" userId="4c001966b0520dc6" providerId="LiveId" clId="{51CBBF93-138A-417F-81C9-8F2BD7D80523}" dt="2022-05-01T14:46:22.816" v="95"/>
          <ac:picMkLst>
            <pc:docMk/>
            <pc:sldMk cId="2422860988" sldId="256"/>
            <ac:picMk id="23" creationId="{C4C7E0DD-52DC-4013-A125-07E6F7C88E2A}"/>
          </ac:picMkLst>
        </pc:picChg>
        <pc:picChg chg="add mod">
          <ac:chgData name="Ксения" userId="4c001966b0520dc6" providerId="LiveId" clId="{51CBBF93-138A-417F-81C9-8F2BD7D80523}" dt="2022-05-02T18:40:56.187" v="326" actId="1076"/>
          <ac:picMkLst>
            <pc:docMk/>
            <pc:sldMk cId="2422860988" sldId="256"/>
            <ac:picMk id="25" creationId="{39E9331C-64C0-4FBE-B2A6-08FA0D82D71B}"/>
          </ac:picMkLst>
        </pc:picChg>
      </pc:sldChg>
      <pc:sldChg chg="addSp delSp modSp new mod setBg">
        <pc:chgData name="Ксения" userId="4c001966b0520dc6" providerId="LiveId" clId="{51CBBF93-138A-417F-81C9-8F2BD7D80523}" dt="2022-05-02T16:33:09.354" v="284" actId="20577"/>
        <pc:sldMkLst>
          <pc:docMk/>
          <pc:sldMk cId="2236508741" sldId="257"/>
        </pc:sldMkLst>
        <pc:spChg chg="add del">
          <ac:chgData name="Ксения" userId="4c001966b0520dc6" providerId="LiveId" clId="{51CBBF93-138A-417F-81C9-8F2BD7D80523}" dt="2022-05-01T14:49:33.545" v="130" actId="26606"/>
          <ac:spMkLst>
            <pc:docMk/>
            <pc:sldMk cId="2236508741" sldId="257"/>
            <ac:spMk id="11" creationId="{E6B869D4-1EEF-4B5F-AD70-79AACBAEE367}"/>
          </ac:spMkLst>
        </pc:spChg>
        <pc:spChg chg="add mod">
          <ac:chgData name="Ксения" userId="4c001966b0520dc6" providerId="LiveId" clId="{51CBBF93-138A-417F-81C9-8F2BD7D80523}" dt="2022-05-02T16:33:09.354" v="284" actId="20577"/>
          <ac:spMkLst>
            <pc:docMk/>
            <pc:sldMk cId="2236508741" sldId="257"/>
            <ac:spMk id="12" creationId="{DEFE6140-D99E-25D1-F233-CC6A888A4316}"/>
          </ac:spMkLst>
        </pc:spChg>
        <pc:spChg chg="add del">
          <ac:chgData name="Ксения" userId="4c001966b0520dc6" providerId="LiveId" clId="{51CBBF93-138A-417F-81C9-8F2BD7D80523}" dt="2022-05-01T14:49:39.393" v="132" actId="26606"/>
          <ac:spMkLst>
            <pc:docMk/>
            <pc:sldMk cId="2236508741" sldId="257"/>
            <ac:spMk id="13" creationId="{BF494AE6-A88C-448B-B1B7-80259E6F4FE0}"/>
          </ac:spMkLst>
        </pc:spChg>
        <pc:spChg chg="add del">
          <ac:chgData name="Ксения" userId="4c001966b0520dc6" providerId="LiveId" clId="{51CBBF93-138A-417F-81C9-8F2BD7D80523}" dt="2022-05-01T14:48:04.102" v="112" actId="26606"/>
          <ac:spMkLst>
            <pc:docMk/>
            <pc:sldMk cId="2236508741" sldId="257"/>
            <ac:spMk id="14" creationId="{E1750109-3B91-4506-B997-0CD8E35A1488}"/>
          </ac:spMkLst>
        </pc:spChg>
        <pc:spChg chg="add">
          <ac:chgData name="Ксения" userId="4c001966b0520dc6" providerId="LiveId" clId="{51CBBF93-138A-417F-81C9-8F2BD7D80523}" dt="2022-05-01T14:49:39.565" v="133" actId="26606"/>
          <ac:spMkLst>
            <pc:docMk/>
            <pc:sldMk cId="2236508741" sldId="257"/>
            <ac:spMk id="15" creationId="{E1750109-3B91-4506-B997-0CD8E35A1488}"/>
          </ac:spMkLst>
        </pc:spChg>
        <pc:spChg chg="add del">
          <ac:chgData name="Ксения" userId="4c001966b0520dc6" providerId="LiveId" clId="{51CBBF93-138A-417F-81C9-8F2BD7D80523}" dt="2022-05-01T14:48:04.102" v="112" actId="26606"/>
          <ac:spMkLst>
            <pc:docMk/>
            <pc:sldMk cId="2236508741" sldId="257"/>
            <ac:spMk id="16" creationId="{E72D8D1B-59F6-4FF3-8547-9BBB6129F2FA}"/>
          </ac:spMkLst>
        </pc:spChg>
        <pc:spChg chg="add">
          <ac:chgData name="Ксения" userId="4c001966b0520dc6" providerId="LiveId" clId="{51CBBF93-138A-417F-81C9-8F2BD7D80523}" dt="2022-05-01T14:49:39.565" v="133" actId="26606"/>
          <ac:spMkLst>
            <pc:docMk/>
            <pc:sldMk cId="2236508741" sldId="257"/>
            <ac:spMk id="17" creationId="{E72D8D1B-59F6-4FF3-8547-9BBB6129F2FA}"/>
          </ac:spMkLst>
        </pc:spChg>
        <pc:spChg chg="add del">
          <ac:chgData name="Ксения" userId="4c001966b0520dc6" providerId="LiveId" clId="{51CBBF93-138A-417F-81C9-8F2BD7D80523}" dt="2022-05-01T14:48:04.102" v="112" actId="26606"/>
          <ac:spMkLst>
            <pc:docMk/>
            <pc:sldMk cId="2236508741" sldId="257"/>
            <ac:spMk id="18" creationId="{8FC8C21F-9484-4A71-ABFA-6C10682FAC3E}"/>
          </ac:spMkLst>
        </pc:spChg>
        <pc:spChg chg="add">
          <ac:chgData name="Ксения" userId="4c001966b0520dc6" providerId="LiveId" clId="{51CBBF93-138A-417F-81C9-8F2BD7D80523}" dt="2022-05-01T14:49:39.565" v="133" actId="26606"/>
          <ac:spMkLst>
            <pc:docMk/>
            <pc:sldMk cId="2236508741" sldId="257"/>
            <ac:spMk id="19" creationId="{8FC8C21F-9484-4A71-ABFA-6C10682FAC3E}"/>
          </ac:spMkLst>
        </pc:spChg>
        <pc:spChg chg="add del">
          <ac:chgData name="Ксения" userId="4c001966b0520dc6" providerId="LiveId" clId="{51CBBF93-138A-417F-81C9-8F2BD7D80523}" dt="2022-05-01T14:48:04.102" v="112" actId="26606"/>
          <ac:spMkLst>
            <pc:docMk/>
            <pc:sldMk cId="2236508741" sldId="257"/>
            <ac:spMk id="20" creationId="{2C444748-5A8D-4B53-89FE-42B455DFA2D1}"/>
          </ac:spMkLst>
        </pc:spChg>
        <pc:spChg chg="add">
          <ac:chgData name="Ксения" userId="4c001966b0520dc6" providerId="LiveId" clId="{51CBBF93-138A-417F-81C9-8F2BD7D80523}" dt="2022-05-01T14:49:39.565" v="133" actId="26606"/>
          <ac:spMkLst>
            <pc:docMk/>
            <pc:sldMk cId="2236508741" sldId="257"/>
            <ac:spMk id="21" creationId="{2C444748-5A8D-4B53-89FE-42B455DFA2D1}"/>
          </ac:spMkLst>
        </pc:spChg>
        <pc:spChg chg="add del">
          <ac:chgData name="Ксения" userId="4c001966b0520dc6" providerId="LiveId" clId="{51CBBF93-138A-417F-81C9-8F2BD7D80523}" dt="2022-05-01T14:48:04.102" v="112" actId="26606"/>
          <ac:spMkLst>
            <pc:docMk/>
            <pc:sldMk cId="2236508741" sldId="257"/>
            <ac:spMk id="22" creationId="{14044C96-7CFD-44DB-A579-D77B0D37C681}"/>
          </ac:spMkLst>
        </pc:spChg>
        <pc:spChg chg="add">
          <ac:chgData name="Ксения" userId="4c001966b0520dc6" providerId="LiveId" clId="{51CBBF93-138A-417F-81C9-8F2BD7D80523}" dt="2022-05-01T14:49:39.565" v="133" actId="26606"/>
          <ac:spMkLst>
            <pc:docMk/>
            <pc:sldMk cId="2236508741" sldId="257"/>
            <ac:spMk id="23" creationId="{14044C96-7CFD-44DB-A579-D77B0D37C681}"/>
          </ac:spMkLst>
        </pc:spChg>
        <pc:spChg chg="add del">
          <ac:chgData name="Ксения" userId="4c001966b0520dc6" providerId="LiveId" clId="{51CBBF93-138A-417F-81C9-8F2BD7D80523}" dt="2022-05-01T14:48:07.904" v="114" actId="26606"/>
          <ac:spMkLst>
            <pc:docMk/>
            <pc:sldMk cId="2236508741" sldId="257"/>
            <ac:spMk id="24" creationId="{CEC27341-4ABB-43EF-9E57-10A858F9251F}"/>
          </ac:spMkLst>
        </pc:spChg>
        <pc:spChg chg="add del">
          <ac:chgData name="Ксения" userId="4c001966b0520dc6" providerId="LiveId" clId="{51CBBF93-138A-417F-81C9-8F2BD7D80523}" dt="2022-05-01T14:48:07.904" v="114" actId="26606"/>
          <ac:spMkLst>
            <pc:docMk/>
            <pc:sldMk cId="2236508741" sldId="257"/>
            <ac:spMk id="25" creationId="{D2B98C55-54CC-433B-905F-FB0B2D2009ED}"/>
          </ac:spMkLst>
        </pc:spChg>
        <pc:spChg chg="add del">
          <ac:chgData name="Ксения" userId="4c001966b0520dc6" providerId="LiveId" clId="{51CBBF93-138A-417F-81C9-8F2BD7D80523}" dt="2022-05-01T14:48:07.904" v="114" actId="26606"/>
          <ac:spMkLst>
            <pc:docMk/>
            <pc:sldMk cId="2236508741" sldId="257"/>
            <ac:spMk id="26" creationId="{19E21906-D4D4-4F16-9228-3E004930E1C7}"/>
          </ac:spMkLst>
        </pc:spChg>
        <pc:spChg chg="add del">
          <ac:chgData name="Ксения" userId="4c001966b0520dc6" providerId="LiveId" clId="{51CBBF93-138A-417F-81C9-8F2BD7D80523}" dt="2022-05-01T14:48:07.904" v="114" actId="26606"/>
          <ac:spMkLst>
            <pc:docMk/>
            <pc:sldMk cId="2236508741" sldId="257"/>
            <ac:spMk id="27" creationId="{865BCC85-4C69-4CFB-A36A-6A489B87FFF3}"/>
          </ac:spMkLst>
        </pc:spChg>
        <pc:spChg chg="add del">
          <ac:chgData name="Ксения" userId="4c001966b0520dc6" providerId="LiveId" clId="{51CBBF93-138A-417F-81C9-8F2BD7D80523}" dt="2022-05-01T14:48:07.904" v="114" actId="26606"/>
          <ac:spMkLst>
            <pc:docMk/>
            <pc:sldMk cId="2236508741" sldId="257"/>
            <ac:spMk id="28" creationId="{3A14BDAC-394B-4E9A-8ECE-61AA1A7C231A}"/>
          </ac:spMkLst>
        </pc:spChg>
        <pc:spChg chg="add del">
          <ac:chgData name="Ксения" userId="4c001966b0520dc6" providerId="LiveId" clId="{51CBBF93-138A-417F-81C9-8F2BD7D80523}" dt="2022-05-01T14:48:15.969" v="116" actId="26606"/>
          <ac:spMkLst>
            <pc:docMk/>
            <pc:sldMk cId="2236508741" sldId="257"/>
            <ac:spMk id="30" creationId="{B78EDDD3-C548-48EF-B3CA-B290B17192AB}"/>
          </ac:spMkLst>
        </pc:spChg>
        <pc:spChg chg="add del">
          <ac:chgData name="Ксения" userId="4c001966b0520dc6" providerId="LiveId" clId="{51CBBF93-138A-417F-81C9-8F2BD7D80523}" dt="2022-05-01T14:48:36.691" v="118" actId="26606"/>
          <ac:spMkLst>
            <pc:docMk/>
            <pc:sldMk cId="2236508741" sldId="257"/>
            <ac:spMk id="32" creationId="{E1750109-3B91-4506-B997-0CD8E35A1488}"/>
          </ac:spMkLst>
        </pc:spChg>
        <pc:spChg chg="add del">
          <ac:chgData name="Ксения" userId="4c001966b0520dc6" providerId="LiveId" clId="{51CBBF93-138A-417F-81C9-8F2BD7D80523}" dt="2022-05-01T14:48:36.691" v="118" actId="26606"/>
          <ac:spMkLst>
            <pc:docMk/>
            <pc:sldMk cId="2236508741" sldId="257"/>
            <ac:spMk id="33" creationId="{E72D8D1B-59F6-4FF3-8547-9BBB6129F2FA}"/>
          </ac:spMkLst>
        </pc:spChg>
        <pc:spChg chg="add del">
          <ac:chgData name="Ксения" userId="4c001966b0520dc6" providerId="LiveId" clId="{51CBBF93-138A-417F-81C9-8F2BD7D80523}" dt="2022-05-01T14:48:36.691" v="118" actId="26606"/>
          <ac:spMkLst>
            <pc:docMk/>
            <pc:sldMk cId="2236508741" sldId="257"/>
            <ac:spMk id="34" creationId="{8FC8C21F-9484-4A71-ABFA-6C10682FAC3E}"/>
          </ac:spMkLst>
        </pc:spChg>
        <pc:spChg chg="add del">
          <ac:chgData name="Ксения" userId="4c001966b0520dc6" providerId="LiveId" clId="{51CBBF93-138A-417F-81C9-8F2BD7D80523}" dt="2022-05-01T14:48:36.691" v="118" actId="26606"/>
          <ac:spMkLst>
            <pc:docMk/>
            <pc:sldMk cId="2236508741" sldId="257"/>
            <ac:spMk id="35" creationId="{2C444748-5A8D-4B53-89FE-42B455DFA2D1}"/>
          </ac:spMkLst>
        </pc:spChg>
        <pc:spChg chg="add del">
          <ac:chgData name="Ксения" userId="4c001966b0520dc6" providerId="LiveId" clId="{51CBBF93-138A-417F-81C9-8F2BD7D80523}" dt="2022-05-01T14:48:36.691" v="118" actId="26606"/>
          <ac:spMkLst>
            <pc:docMk/>
            <pc:sldMk cId="2236508741" sldId="257"/>
            <ac:spMk id="36" creationId="{14044C96-7CFD-44DB-A579-D77B0D37C681}"/>
          </ac:spMkLst>
        </pc:spChg>
        <pc:spChg chg="add del">
          <ac:chgData name="Ксения" userId="4c001966b0520dc6" providerId="LiveId" clId="{51CBBF93-138A-417F-81C9-8F2BD7D80523}" dt="2022-05-01T14:49:16.388" v="128" actId="26606"/>
          <ac:spMkLst>
            <pc:docMk/>
            <pc:sldMk cId="2236508741" sldId="257"/>
            <ac:spMk id="38" creationId="{E6B869D4-1EEF-4B5F-AD70-79AACBAEE367}"/>
          </ac:spMkLst>
        </pc:spChg>
        <pc:spChg chg="add del">
          <ac:chgData name="Ксения" userId="4c001966b0520dc6" providerId="LiveId" clId="{51CBBF93-138A-417F-81C9-8F2BD7D80523}" dt="2022-05-01T14:49:02.118" v="122" actId="26606"/>
          <ac:spMkLst>
            <pc:docMk/>
            <pc:sldMk cId="2236508741" sldId="257"/>
            <ac:spMk id="43" creationId="{B78EDDD3-C548-48EF-B3CA-B290B17192AB}"/>
          </ac:spMkLst>
        </pc:spChg>
        <pc:spChg chg="add del">
          <ac:chgData name="Ксения" userId="4c001966b0520dc6" providerId="LiveId" clId="{51CBBF93-138A-417F-81C9-8F2BD7D80523}" dt="2022-05-01T14:49:08.235" v="124" actId="26606"/>
          <ac:spMkLst>
            <pc:docMk/>
            <pc:sldMk cId="2236508741" sldId="257"/>
            <ac:spMk id="45" creationId="{E72D8D1B-59F6-4FF3-8547-9BBB6129F2FA}"/>
          </ac:spMkLst>
        </pc:spChg>
        <pc:spChg chg="add del">
          <ac:chgData name="Ксения" userId="4c001966b0520dc6" providerId="LiveId" clId="{51CBBF93-138A-417F-81C9-8F2BD7D80523}" dt="2022-05-01T14:49:08.235" v="124" actId="26606"/>
          <ac:spMkLst>
            <pc:docMk/>
            <pc:sldMk cId="2236508741" sldId="257"/>
            <ac:spMk id="46" creationId="{E1750109-3B91-4506-B997-0CD8E35A1488}"/>
          </ac:spMkLst>
        </pc:spChg>
        <pc:spChg chg="add del">
          <ac:chgData name="Ксения" userId="4c001966b0520dc6" providerId="LiveId" clId="{51CBBF93-138A-417F-81C9-8F2BD7D80523}" dt="2022-05-01T14:49:08.235" v="124" actId="26606"/>
          <ac:spMkLst>
            <pc:docMk/>
            <pc:sldMk cId="2236508741" sldId="257"/>
            <ac:spMk id="47" creationId="{8FC8C21F-9484-4A71-ABFA-6C10682FAC3E}"/>
          </ac:spMkLst>
        </pc:spChg>
        <pc:spChg chg="add del">
          <ac:chgData name="Ксения" userId="4c001966b0520dc6" providerId="LiveId" clId="{51CBBF93-138A-417F-81C9-8F2BD7D80523}" dt="2022-05-01T14:49:08.235" v="124" actId="26606"/>
          <ac:spMkLst>
            <pc:docMk/>
            <pc:sldMk cId="2236508741" sldId="257"/>
            <ac:spMk id="49" creationId="{2C444748-5A8D-4B53-89FE-42B455DFA2D1}"/>
          </ac:spMkLst>
        </pc:spChg>
        <pc:spChg chg="add del">
          <ac:chgData name="Ксения" userId="4c001966b0520dc6" providerId="LiveId" clId="{51CBBF93-138A-417F-81C9-8F2BD7D80523}" dt="2022-05-01T14:49:08.235" v="124" actId="26606"/>
          <ac:spMkLst>
            <pc:docMk/>
            <pc:sldMk cId="2236508741" sldId="257"/>
            <ac:spMk id="51" creationId="{14044C96-7CFD-44DB-A579-D77B0D37C681}"/>
          </ac:spMkLst>
        </pc:spChg>
        <pc:spChg chg="add del">
          <ac:chgData name="Ксения" userId="4c001966b0520dc6" providerId="LiveId" clId="{51CBBF93-138A-417F-81C9-8F2BD7D80523}" dt="2022-05-01T14:49:13.072" v="126" actId="26606"/>
          <ac:spMkLst>
            <pc:docMk/>
            <pc:sldMk cId="2236508741" sldId="257"/>
            <ac:spMk id="53" creationId="{E6B869D4-1EEF-4B5F-AD70-79AACBAEE367}"/>
          </ac:spMkLst>
        </pc:spChg>
        <pc:picChg chg="add del mod ord">
          <ac:chgData name="Ксения" userId="4c001966b0520dc6" providerId="LiveId" clId="{51CBBF93-138A-417F-81C9-8F2BD7D80523}" dt="2022-05-02T16:24:46.598" v="169" actId="21"/>
          <ac:picMkLst>
            <pc:docMk/>
            <pc:sldMk cId="2236508741" sldId="257"/>
            <ac:picMk id="3" creationId="{29705376-E0A7-4D24-8FEE-592C2EEDCAE6}"/>
          </ac:picMkLst>
        </pc:picChg>
        <pc:picChg chg="add mod ord">
          <ac:chgData name="Ксения" userId="4c001966b0520dc6" providerId="LiveId" clId="{51CBBF93-138A-417F-81C9-8F2BD7D80523}" dt="2022-05-01T14:54:46.175" v="168"/>
          <ac:picMkLst>
            <pc:docMk/>
            <pc:sldMk cId="2236508741" sldId="257"/>
            <ac:picMk id="5" creationId="{DC80A254-7647-4010-9BE1-090536236775}"/>
          </ac:picMkLst>
        </pc:picChg>
        <pc:picChg chg="add mod ord">
          <ac:chgData name="Ксения" userId="4c001966b0520dc6" providerId="LiveId" clId="{51CBBF93-138A-417F-81C9-8F2BD7D80523}" dt="2022-05-01T14:50:23.811" v="147" actId="1076"/>
          <ac:picMkLst>
            <pc:docMk/>
            <pc:sldMk cId="2236508741" sldId="257"/>
            <ac:picMk id="7" creationId="{D15AC61B-9828-43A1-8611-CF241F65263B}"/>
          </ac:picMkLst>
        </pc:picChg>
        <pc:picChg chg="add mod ord">
          <ac:chgData name="Ксения" userId="4c001966b0520dc6" providerId="LiveId" clId="{51CBBF93-138A-417F-81C9-8F2BD7D80523}" dt="2022-05-01T14:54:36.326" v="166"/>
          <ac:picMkLst>
            <pc:docMk/>
            <pc:sldMk cId="2236508741" sldId="257"/>
            <ac:picMk id="9" creationId="{E2C61BCA-3114-41BF-87A6-803C6193B2AE}"/>
          </ac:picMkLst>
        </pc:picChg>
      </pc:sldChg>
      <pc:sldChg chg="new del">
        <pc:chgData name="Ксения" userId="4c001966b0520dc6" providerId="LiveId" clId="{51CBBF93-138A-417F-81C9-8F2BD7D80523}" dt="2022-05-01T14:36:05.927" v="2" actId="47"/>
        <pc:sldMkLst>
          <pc:docMk/>
          <pc:sldMk cId="3384394741" sldId="257"/>
        </pc:sldMkLst>
      </pc:sldChg>
      <pc:sldChg chg="addSp delSp modSp new mod setBg">
        <pc:chgData name="Ксения" userId="4c001966b0520dc6" providerId="LiveId" clId="{51CBBF93-138A-417F-81C9-8F2BD7D80523}" dt="2022-05-02T16:32:34.502" v="283" actId="20577"/>
        <pc:sldMkLst>
          <pc:docMk/>
          <pc:sldMk cId="2136254368" sldId="258"/>
        </pc:sldMkLst>
        <pc:spChg chg="add mod">
          <ac:chgData name="Ксения" userId="4c001966b0520dc6" providerId="LiveId" clId="{51CBBF93-138A-417F-81C9-8F2BD7D80523}" dt="2022-05-02T16:32:34.502" v="283" actId="20577"/>
          <ac:spMkLst>
            <pc:docMk/>
            <pc:sldMk cId="2136254368" sldId="258"/>
            <ac:spMk id="18" creationId="{E01FFD01-C6D6-CD9F-6A97-377BD4AD2581}"/>
          </ac:spMkLst>
        </pc:spChg>
        <pc:spChg chg="add del">
          <ac:chgData name="Ксения" userId="4c001966b0520dc6" providerId="LiveId" clId="{51CBBF93-138A-417F-81C9-8F2BD7D80523}" dt="2022-05-02T16:28:55.340" v="226" actId="26606"/>
          <ac:spMkLst>
            <pc:docMk/>
            <pc:sldMk cId="2136254368" sldId="258"/>
            <ac:spMk id="71" creationId="{D99D2C73-08B0-4F6B-A8E9-4651E6BDBE48}"/>
          </ac:spMkLst>
        </pc:spChg>
        <pc:spChg chg="add del">
          <ac:chgData name="Ксения" userId="4c001966b0520dc6" providerId="LiveId" clId="{51CBBF93-138A-417F-81C9-8F2BD7D80523}" dt="2022-05-02T16:28:55.340" v="226" actId="26606"/>
          <ac:spMkLst>
            <pc:docMk/>
            <pc:sldMk cId="2136254368" sldId="258"/>
            <ac:spMk id="73" creationId="{968DB88C-7EF2-487C-85D1-848F61F13E3F}"/>
          </ac:spMkLst>
        </pc:spChg>
        <pc:spChg chg="add del">
          <ac:chgData name="Ксения" userId="4c001966b0520dc6" providerId="LiveId" clId="{51CBBF93-138A-417F-81C9-8F2BD7D80523}" dt="2022-05-02T16:29:03.760" v="228" actId="26606"/>
          <ac:spMkLst>
            <pc:docMk/>
            <pc:sldMk cId="2136254368" sldId="258"/>
            <ac:spMk id="75" creationId="{583CCE40-4C5F-42D3-86D9-7892AD1E98E3}"/>
          </ac:spMkLst>
        </pc:spChg>
        <pc:spChg chg="add del">
          <ac:chgData name="Ксения" userId="4c001966b0520dc6" providerId="LiveId" clId="{51CBBF93-138A-417F-81C9-8F2BD7D80523}" dt="2022-05-02T16:29:03.760" v="228" actId="26606"/>
          <ac:spMkLst>
            <pc:docMk/>
            <pc:sldMk cId="2136254368" sldId="258"/>
            <ac:spMk id="1028" creationId="{0205D939-00C4-4F2E-9797-3170DD040D90}"/>
          </ac:spMkLst>
        </pc:spChg>
        <pc:spChg chg="add del">
          <ac:chgData name="Ксения" userId="4c001966b0520dc6" providerId="LiveId" clId="{51CBBF93-138A-417F-81C9-8F2BD7D80523}" dt="2022-05-02T16:29:03.760" v="228" actId="26606"/>
          <ac:spMkLst>
            <pc:docMk/>
            <pc:sldMk cId="2136254368" sldId="258"/>
            <ac:spMk id="1029" creationId="{38EE4E44-1403-472B-8C01-D354CB8F5AE7}"/>
          </ac:spMkLst>
        </pc:spChg>
        <pc:spChg chg="add del">
          <ac:chgData name="Ксения" userId="4c001966b0520dc6" providerId="LiveId" clId="{51CBBF93-138A-417F-81C9-8F2BD7D80523}" dt="2022-05-02T16:29:20.637" v="230" actId="26606"/>
          <ac:spMkLst>
            <pc:docMk/>
            <pc:sldMk cId="2136254368" sldId="258"/>
            <ac:spMk id="1031" creationId="{9E90EB45-EEE9-4563-8179-65EF62AE0978}"/>
          </ac:spMkLst>
        </pc:spChg>
        <pc:spChg chg="add del">
          <ac:chgData name="Ксения" userId="4c001966b0520dc6" providerId="LiveId" clId="{51CBBF93-138A-417F-81C9-8F2BD7D80523}" dt="2022-05-02T16:29:20.637" v="230" actId="26606"/>
          <ac:spMkLst>
            <pc:docMk/>
            <pc:sldMk cId="2136254368" sldId="258"/>
            <ac:spMk id="1032" creationId="{23D0EF74-AD1E-4FD9-914D-8EC9058EBBA3}"/>
          </ac:spMkLst>
        </pc:spChg>
        <pc:spChg chg="add">
          <ac:chgData name="Ксения" userId="4c001966b0520dc6" providerId="LiveId" clId="{51CBBF93-138A-417F-81C9-8F2BD7D80523}" dt="2022-05-02T16:29:20.650" v="231" actId="26606"/>
          <ac:spMkLst>
            <pc:docMk/>
            <pc:sldMk cId="2136254368" sldId="258"/>
            <ac:spMk id="1034" creationId="{D99D2C73-08B0-4F6B-A8E9-4651E6BDBE48}"/>
          </ac:spMkLst>
        </pc:spChg>
        <pc:spChg chg="add">
          <ac:chgData name="Ксения" userId="4c001966b0520dc6" providerId="LiveId" clId="{51CBBF93-138A-417F-81C9-8F2BD7D80523}" dt="2022-05-02T16:29:20.650" v="231" actId="26606"/>
          <ac:spMkLst>
            <pc:docMk/>
            <pc:sldMk cId="2136254368" sldId="258"/>
            <ac:spMk id="1035" creationId="{968DB88C-7EF2-487C-85D1-848F61F13E3F}"/>
          </ac:spMkLst>
        </pc:spChg>
        <pc:picChg chg="add del mod">
          <ac:chgData name="Ксения" userId="4c001966b0520dc6" providerId="LiveId" clId="{51CBBF93-138A-417F-81C9-8F2BD7D80523}" dt="2022-05-02T16:29:50.248" v="239" actId="478"/>
          <ac:picMkLst>
            <pc:docMk/>
            <pc:sldMk cId="2136254368" sldId="258"/>
            <ac:picMk id="2" creationId="{5D7E12C4-AB36-62FA-8CD6-3C9E09632991}"/>
          </ac:picMkLst>
        </pc:picChg>
        <pc:picChg chg="add del mod">
          <ac:chgData name="Ксения" userId="4c001966b0520dc6" providerId="LiveId" clId="{51CBBF93-138A-417F-81C9-8F2BD7D80523}" dt="2022-05-02T16:29:50.248" v="239" actId="478"/>
          <ac:picMkLst>
            <pc:docMk/>
            <pc:sldMk cId="2136254368" sldId="258"/>
            <ac:picMk id="3" creationId="{1303FF8D-0F4D-E58D-3A9A-D5917BB692D7}"/>
          </ac:picMkLst>
        </pc:picChg>
        <pc:picChg chg="add del mod">
          <ac:chgData name="Ксения" userId="4c001966b0520dc6" providerId="LiveId" clId="{51CBBF93-138A-417F-81C9-8F2BD7D80523}" dt="2022-05-02T16:28:47.248" v="224" actId="478"/>
          <ac:picMkLst>
            <pc:docMk/>
            <pc:sldMk cId="2136254368" sldId="258"/>
            <ac:picMk id="4" creationId="{A354EE49-9A9B-AFF0-5DF3-870E16E86D8A}"/>
          </ac:picMkLst>
        </pc:picChg>
        <pc:picChg chg="add mod">
          <ac:chgData name="Ксения" userId="4c001966b0520dc6" providerId="LiveId" clId="{51CBBF93-138A-417F-81C9-8F2BD7D80523}" dt="2022-05-02T16:31:32.476" v="258"/>
          <ac:picMkLst>
            <pc:docMk/>
            <pc:sldMk cId="2136254368" sldId="258"/>
            <ac:picMk id="5" creationId="{CEAE9F9B-289F-84F2-BCD1-CCD69E99A69A}"/>
          </ac:picMkLst>
        </pc:picChg>
        <pc:picChg chg="add del mod">
          <ac:chgData name="Ксения" userId="4c001966b0520dc6" providerId="LiveId" clId="{51CBBF93-138A-417F-81C9-8F2BD7D80523}" dt="2022-05-02T16:30:15.090" v="245" actId="478"/>
          <ac:picMkLst>
            <pc:docMk/>
            <pc:sldMk cId="2136254368" sldId="258"/>
            <ac:picMk id="1026" creationId="{8D764F10-620B-A424-16F4-54DC55E803AD}"/>
          </ac:picMkLst>
        </pc:picChg>
        <pc:picChg chg="add mod">
          <ac:chgData name="Ксения" userId="4c001966b0520dc6" providerId="LiveId" clId="{51CBBF93-138A-417F-81C9-8F2BD7D80523}" dt="2022-05-02T16:31:39.810" v="259"/>
          <ac:picMkLst>
            <pc:docMk/>
            <pc:sldMk cId="2136254368" sldId="258"/>
            <ac:picMk id="1030" creationId="{8EE31195-7669-14F1-054B-7E28B89703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86DC-4041-4280-A832-17AEB5F24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06F246-83ED-449B-B146-D74169089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515406-7EDD-4886-ABD7-31ED8B68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B956-B8B3-40C0-BDFD-3BDC919A6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754C1-B85D-44F6-8146-889A99BD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E02499-F12F-46B2-9ECA-7CF89CDA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3E6-2121-420C-8327-F14CCC650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4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03581-96A2-4C45-B0A7-CD2B96C3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E29B38-7A49-454E-A6D8-185AD512C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2DF158-3EC4-4EFA-BA99-5413657D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B956-B8B3-40C0-BDFD-3BDC919A6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B5EEC-D025-4B5F-96B2-3759F23B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77C21-E78A-41D6-AB50-0377FE16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3E6-2121-420C-8327-F14CCC650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224B2F-3F74-47C8-99B9-8B79CDE3E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95F27-B863-4852-A349-E2AA08C8E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BFE4AD-FC21-46D0-B8AB-66A38861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B956-B8B3-40C0-BDFD-3BDC919A6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CF145-6235-4456-95B5-B7EAE2E4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E3BB3-F987-44D6-B391-A02564F0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3E6-2121-420C-8327-F14CCC650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3B0C9-E4B2-4DB8-A4ED-AAD04586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0A64E3-A3B6-45F1-B835-F92BA0022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B6DC35-189F-49BA-A744-2E8BCBBF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B956-B8B3-40C0-BDFD-3BDC919A6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C2F3EC-8253-49D0-A3C5-A3F22E76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CD289-2C32-4FC8-A73D-E0C355D7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3E6-2121-420C-8327-F14CCC650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0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8FA1E-A57B-4391-AA25-05D884A6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EB3ED6-3525-461F-8512-2DF946C94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71C9C8-F5C7-488D-8832-FFA91AEC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B956-B8B3-40C0-BDFD-3BDC919A6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4137C4-3C78-4075-8AAF-36A024BD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EC1A16-4F1F-4976-8F12-13BF6A5D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3E6-2121-420C-8327-F14CCC650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5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5E4D4-33DF-4F44-A9B1-CF367712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BBB50F-FD60-4074-903A-659580187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45A259-5178-4CBE-8719-B98C6ED27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1B77BC-29A6-4082-B15D-2A565A21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B956-B8B3-40C0-BDFD-3BDC919A6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877DA1-08F8-4104-B01F-451B777B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3096AF-E70A-4142-BD84-394492A3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3E6-2121-420C-8327-F14CCC650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3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57682-BE46-4DE6-B7B9-2B92D400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D5A2B1-F34F-424D-A3EF-551DC844E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4F1CC7-9C64-4DFF-82FA-E87821C47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191248-64CB-41C9-816A-5E34CF936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73344C-F9C3-4CC2-B6FA-FA0C68FF1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72E266-C91D-4DB3-BCF7-04301A07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B956-B8B3-40C0-BDFD-3BDC919A6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DADA5A-E069-4890-9F02-982585E3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9FD567-6351-4012-906B-16514D29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3E6-2121-420C-8327-F14CCC650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4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E1FE3-EAAA-4021-9BDE-75FC3D8C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AB6051-CA2F-417B-AC59-C63DAD2A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B956-B8B3-40C0-BDFD-3BDC919A6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452AE5-0789-4C91-8ED6-49FB284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0437B5-9656-4F9F-811B-B64B8203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3E6-2121-420C-8327-F14CCC650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8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BF19A7-C811-4D58-B48B-F389D849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B956-B8B3-40C0-BDFD-3BDC919A6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2699FC-2FDE-47B3-B848-8739C2E5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E9F0BA-1447-4042-9259-E7F4A53B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3E6-2121-420C-8327-F14CCC650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8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1B08D-526E-4FC2-9551-B2B5B76C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28E072-9426-4394-85C4-A2D20AE6B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1F50C0-1B9C-4FFA-A732-798FE9FD5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EEA2E5-E14D-4DDB-9088-9DFD49FB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B956-B8B3-40C0-BDFD-3BDC919A6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518ED7-1FBD-4F70-B2F9-77CFAAB7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3AEFB6-EC86-4062-88F5-B08FC2FF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3E6-2121-420C-8327-F14CCC650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6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52534-75C3-4098-807C-F06481AE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4C8ACE-75DC-488C-A837-0E496AF97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A9AF76-6BCA-4C14-9AF1-22C763C3C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43A48C-27E8-4339-A11C-4939675C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B956-B8B3-40C0-BDFD-3BDC919A6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248AA5-3FC3-4EE3-8364-DFC100E2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4A3E58-435D-49A0-A81A-E169D668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3E6-2121-420C-8327-F14CCC650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7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7C819-E49C-4DD2-B9F8-D46CD6C1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64BED5-9A23-456F-AE90-B99D3CA72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E7473-92D6-4F55-80FB-5B63C3921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5B956-B8B3-40C0-BDFD-3BDC919A6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4521F-60B8-47B8-8D11-6DB84E5B3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660920-F556-461D-B7FB-2CFEF4253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43E6-2121-420C-8327-F14CCC650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6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6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 descr="Изображение выглядит как растение, цветок, внешний, окружен&#10;&#10;Автоматически созданное описание">
            <a:extLst>
              <a:ext uri="{FF2B5EF4-FFF2-40B4-BE49-F238E27FC236}">
                <a16:creationId xmlns:a16="http://schemas.microsoft.com/office/drawing/2014/main" id="{39E9331C-64C0-4FBE-B2A6-08FA0D82D7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4296" y="4469885"/>
            <a:ext cx="1748999" cy="159109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 descr="Изображение выглядит как внешний, дерево, трав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4C7E0DD-52DC-4013-A125-07E6F7C88E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6" y="3826903"/>
            <a:ext cx="3122143" cy="234160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дерево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03FC355-5163-46D9-A32D-5A57C92A552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6842" y="1697767"/>
            <a:ext cx="4302253" cy="322668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дерево, внешний, трав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C191CE0-A3A2-49A9-A59B-070B4354474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790" y="951932"/>
            <a:ext cx="2453490" cy="1889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8E7F04-2C8F-20B6-8C7C-4854B34792CA}"/>
              </a:ext>
            </a:extLst>
          </p:cNvPr>
          <p:cNvSpPr txBox="1"/>
          <p:nvPr/>
        </p:nvSpPr>
        <p:spPr>
          <a:xfrm>
            <a:off x="8416413" y="5502329"/>
            <a:ext cx="330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Студенты 34 группы: Смирнова Валентина, Секорина Ксения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42A5E-B8B7-99D3-3111-66B0C60895ED}"/>
              </a:ext>
            </a:extLst>
          </p:cNvPr>
          <p:cNvSpPr txBox="1"/>
          <p:nvPr/>
        </p:nvSpPr>
        <p:spPr>
          <a:xfrm>
            <a:off x="4188928" y="487090"/>
            <a:ext cx="36615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ООПТ Первомайская </a:t>
            </a:r>
            <a:r>
              <a:rPr lang="ru-RU" b="1" dirty="0" smtClean="0">
                <a:latin typeface="Bookman Old Style" panose="02050604050505020204" pitchFamily="18" charset="0"/>
              </a:rPr>
              <a:t>роща </a:t>
            </a:r>
            <a:r>
              <a:rPr lang="ru-RU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27 апреля 2022 г. мы побывали в лесопарке Первомайской рощи в Пролетарском районе г. Твери. Погода была замечательная, светило солнце, пахло свежей травой и первоцветами, щебетали птицы. Мы заметили, что в роще в основном растут сосны, на которых появились молодые побеги. Под соснам сплошным зеленым ковром расстилаются брусничники</a:t>
            </a:r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.</a:t>
            </a:r>
            <a:r>
              <a:rPr lang="ru-RU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Но наше хорошее настроение было испорчено видом оставленных пластиковых бутылок, пакетов и консервных банок. Как жаль, что некоторые люди не берегут природу, не ценят ее красоту. Первомайская роща - это место массового отдыха горожан, которое нуждается в работе по очистке и благоустройству.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endParaRPr lang="ru-RU" sz="1200" dirty="0">
              <a:latin typeface="Bookman Old Style" panose="02050604050505020204" pitchFamily="18" charset="0"/>
            </a:endParaRPr>
          </a:p>
          <a:p>
            <a:pPr algn="ctr"/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CEAE9F9B-289F-84F2-BCD1-CCD69E99A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9"/>
          <a:stretch/>
        </p:blipFill>
        <p:spPr bwMode="auto">
          <a:xfrm>
            <a:off x="6200282" y="4390931"/>
            <a:ext cx="1397566" cy="17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60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16D8C31BC04954386F84202F6FE2207" ma:contentTypeVersion="12" ma:contentTypeDescription="Создание документа." ma:contentTypeScope="" ma:versionID="807e0783eb8fb84c196b5093321be983">
  <xsd:schema xmlns:xsd="http://www.w3.org/2001/XMLSchema" xmlns:xs="http://www.w3.org/2001/XMLSchema" xmlns:p="http://schemas.microsoft.com/office/2006/metadata/properties" xmlns:ns2="e6218919-4113-4d29-9455-7aabf4da88ac" xmlns:ns3="76accdac-9128-4e80-b3f8-0e8cd49bd5c3" targetNamespace="http://schemas.microsoft.com/office/2006/metadata/properties" ma:root="true" ma:fieldsID="5bb281be3325481c6888162554d2f091" ns2:_="" ns3:_="">
    <xsd:import namespace="e6218919-4113-4d29-9455-7aabf4da88ac"/>
    <xsd:import namespace="76accdac-9128-4e80-b3f8-0e8cd49bd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18919-4113-4d29-9455-7aabf4da8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fb1beb77-43e9-4b67-b939-4a621820af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ccdac-9128-4e80-b3f8-0e8cd49bd5c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57badc1-201e-4d82-a8ad-742e13c868a4}" ma:internalName="TaxCatchAll" ma:showField="CatchAllData" ma:web="76accdac-9128-4e80-b3f8-0e8cd49bd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accdac-9128-4e80-b3f8-0e8cd49bd5c3" xsi:nil="true"/>
    <lcf76f155ced4ddcb4097134ff3c332f xmlns="e6218919-4113-4d29-9455-7aabf4da88a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1EB928-25E6-43F5-BFCB-78BD194ED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218919-4113-4d29-9455-7aabf4da88ac"/>
    <ds:schemaRef ds:uri="76accdac-9128-4e80-b3f8-0e8cd49bd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B6FE66-D6F8-4817-956E-9A6C0C534AD8}">
  <ds:schemaRefs>
    <ds:schemaRef ds:uri="e6218919-4113-4d29-9455-7aabf4da88ac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76accdac-9128-4e80-b3f8-0e8cd49bd5c3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4F66E23-3281-4888-B045-3E27668E46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122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Коршикова Татьяна Николаевна</cp:lastModifiedBy>
  <cp:revision>2</cp:revision>
  <dcterms:created xsi:type="dcterms:W3CDTF">2022-05-01T14:35:21Z</dcterms:created>
  <dcterms:modified xsi:type="dcterms:W3CDTF">2022-05-31T06:25:37Z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0x010100316D8C31BC04954386F84202F6FE2207</vt:lpwstr>
  </property>
</Properties>
</file>