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B264F-856D-B39F-F378-443FEC65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42" y="187271"/>
            <a:ext cx="10276513" cy="60803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ООПТ «Лисицкий бор»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Выполняли работу студенты 34 группы направления юриспруденция: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Скудова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Елизавета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Стеклов Денис 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создания ООПТ -сохранение природного комплекса  в естественном состоянии, поддержание экологического баланса,</a:t>
            </a:r>
            <a:b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редких видов и уникальных природных объектов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FAD95D-B1FF-80CB-295C-597DEF091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47" y="2900082"/>
            <a:ext cx="2865857" cy="3821143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7ED53-11DB-31E3-EA22-39C5614D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00" y="3041441"/>
            <a:ext cx="2721965" cy="3629288"/>
          </a:xfrm>
          <a:prstGeom prst="pentagon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1F892B-26B6-ACFF-D1ED-9C848FFC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298" y="3041441"/>
            <a:ext cx="2653819" cy="3538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22677-B2DE-155D-FDE5-293FD18AB006}"/>
              </a:ext>
            </a:extLst>
          </p:cNvPr>
          <p:cNvSpPr txBox="1"/>
          <p:nvPr/>
        </p:nvSpPr>
        <p:spPr>
          <a:xfrm>
            <a:off x="1054216" y="2161418"/>
            <a:ext cx="10083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сформировалось мнение, после поездки в Лисицкий бор, что это находится не так далеко от города уголочек зелени, в который можно приехать и насладиться дикой природой без построек. Но сейчас там происходит вырубка лесов, что портит всю красоту.</a:t>
            </a:r>
          </a:p>
        </p:txBody>
      </p:sp>
    </p:spTree>
    <p:extLst>
      <p:ext uri="{BB962C8B-B14F-4D97-AF65-F5344CB8AC3E}">
        <p14:creationId xmlns:p14="http://schemas.microsoft.com/office/powerpoint/2010/main" val="281697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C7B58D-4A1B-A899-CC0C-7D87F231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647" y="125836"/>
            <a:ext cx="3716323" cy="65937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 ООПТ в структуре административно-территориального деления: Тверская область, Калининский район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12.02.1982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исполнительного Комитета Калининского областного Совета народных депутатов от 12.02.1982 №55 «О признании природных объектов государственными памятниками природы областного значения и усилении их охраны».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природных ресурсов и экологии Тверской области от 13.01.2015 №2-кв «Об утверждении перечня особо охраняемых природных территорий регионального значения Тверской области».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"Лисицкий Бор" уникальный сосновый бор у села Лисицы. В лесном фонде характерны смешанные леса, в составе которых чаще доминирует сосна. Преобладающими типами леса являются сосняки-черничники,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майниково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-брусничные, ельники- кисличники, черничники. Сведения о редких и находящихся под угрозой исчезновения объектах животного и растительного мира, занесенных в Красную Книгу Тверской области - Стальник полевой (лат.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Ononis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arvensis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9D22A-ECB7-6EBC-FE26-01F4064F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03" y="768600"/>
            <a:ext cx="6407845" cy="480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6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873795-95D5-B2E7-72F9-B511E324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77" y="630427"/>
            <a:ext cx="10098071" cy="3212395"/>
          </a:xfrm>
        </p:spPr>
        <p:txBody>
          <a:bodyPr>
            <a:normAutofit/>
          </a:bodyPr>
          <a:lstStyle/>
          <a:p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данный момент на самой территории ООПТ все перекопано, идет вырубка лесов. Минприроды и экологии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Т.о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проводили проверку относительно вырубки лесов. Сотрудники ведомства установили, что рубка деревьев идёт на земельном участке с кадастровым номером: 69:10:0000018:527, не входящем в состав земель лесного фонда и территорию ООПТ. Что касается соснового бора, то данная вырубка приравнена к санитарной. Также с февраля этого года доступ к береговой линии Волги перекрыт ограждением, хотя ранее он был свободным. Т.к. нам не удалось полностью попасть на территорию ООПТ, поэтому точно сказать соблюдаются ли требования сохранения данного ООПТ пока нельзя.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842E4-D024-AE6E-9A3A-61CB912D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03" y="3067238"/>
            <a:ext cx="4054417" cy="3040814"/>
          </a:xfrm>
          <a:prstGeom prst="flowChartAlternateProcess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FD69D4-62A1-BA76-71E4-A15D1F4F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545" y="3092874"/>
            <a:ext cx="2261383" cy="3015178"/>
          </a:xfrm>
          <a:prstGeom prst="round2Same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41F903-FBB3-FCAD-6A0F-F7AE15E6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77" y="3067238"/>
            <a:ext cx="2532130" cy="3026111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3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37</TotalTime>
  <Words>348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MS Shell Dlg 2</vt:lpstr>
      <vt:lpstr>Times New Roman</vt:lpstr>
      <vt:lpstr>Wingdings</vt:lpstr>
      <vt:lpstr>Wingdings 3</vt:lpstr>
      <vt:lpstr>Мэдисон</vt:lpstr>
      <vt:lpstr>ООПТ «Лисицкий бор» Выполняли работу студенты 34 группы направления юриспруденция: Скудова Елизавета Стеклов Денис   Цель создания ООПТ -сохранение природного комплекса  в естественном состоянии, поддержание экологического баланса, сохранение редких видов и уникальных природных объектов.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охраняемый природный объект «Лисицкий бор»</dc:title>
  <dc:creator>Денис Стеклов</dc:creator>
  <cp:lastModifiedBy>Денис Стеклов</cp:lastModifiedBy>
  <cp:revision>4</cp:revision>
  <dcterms:created xsi:type="dcterms:W3CDTF">2023-04-06T21:23:47Z</dcterms:created>
  <dcterms:modified xsi:type="dcterms:W3CDTF">2023-04-20T19:54:23Z</dcterms:modified>
</cp:coreProperties>
</file>