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52E7E-9141-864F-8A58-FF6BE876F9E8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152E1-D983-5B4B-BDA7-3C14AD4B3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1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152E1-D983-5B4B-BDA7-3C14AD4B3E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4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8ECB9-2F8E-6C5F-5D9C-ABCEF1D68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95A131-E55A-6F6F-1F77-D774E2004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68DF08-4E72-32CC-CCC8-8370503C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99F-66AA-BD4A-84BB-F2F67BACF8D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2470E8-1A1C-FEB3-B30D-32BEF8F0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CB430-AE68-39E6-8945-3797B0CE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A01-3CF2-D54A-998B-CCFA2952C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6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4E9AB-032C-4CBF-8F33-308AF171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DA25CD-8926-C1C4-C7EA-32861144E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A15288-A3B9-E729-6CB4-532A86FBB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99F-66AA-BD4A-84BB-F2F67BACF8D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C458D-C7D8-A87A-F312-D52FC6D0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A9664-F2D4-BB29-735C-A3741B19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A01-3CF2-D54A-998B-CCFA2952C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1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38A04F-88AB-7C9C-C4DF-65E505F14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67B520-74CB-8582-EEBE-605A22999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50AC7-35DE-C306-538A-96373FC1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99F-66AA-BD4A-84BB-F2F67BACF8D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83D9ED-52BB-2574-E1D5-7F7D9CF7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AB60B-6EEA-509E-7DE1-3F22563E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A01-3CF2-D54A-998B-CCFA2952C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9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6F02D-6B97-7F93-4F3A-EBB70350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240E7F-2F7C-5395-2B7A-75A6B9492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0F0F19-71D7-BC37-783D-F2D42F9A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99F-66AA-BD4A-84BB-F2F67BACF8D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1220FC-F00A-BC74-FE05-3B443336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BD145-1A66-B9A4-733A-DD6AE3F5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A01-3CF2-D54A-998B-CCFA2952C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6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C5B04-FB06-03F5-896F-FAD7D537D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2C5BF4-875F-8C46-214E-A8FD5ADA0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F48D20-4BE2-D848-9C8F-ADE7BE0B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99F-66AA-BD4A-84BB-F2F67BACF8D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4AD80-FB56-52EC-9A03-97706887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A7E677-44F6-33E1-A7A3-C5C97AE9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A01-3CF2-D54A-998B-CCFA2952C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2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A5B0B-7B9E-0CF6-4F5A-239D742D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EDE2B-4299-B710-0724-0593A7384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E56BC2-1F90-5AB8-F8FF-2B175FE9C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7F98CF-CD8D-8953-5D63-3F79281E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99F-66AA-BD4A-84BB-F2F67BACF8D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7E0A1-AC35-69F5-FB35-B7C39365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7DB64F-8BF1-ACB5-71CF-D40B4120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A01-3CF2-D54A-998B-CCFA2952C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8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917EC-AA35-570D-B843-77FDCB85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31AE2C-7BB4-6E3F-03B1-AEB5ABDC2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57FD12-10B0-8DCF-45D9-69F20A055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46CA80-8993-5C76-8F2A-4CB6935A8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48492D-E41D-CFF0-9278-92863DAA8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3B03D3-A35A-2009-D1C8-4D6838B6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99F-66AA-BD4A-84BB-F2F67BACF8D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3BF39B-424F-D52B-A36B-D08D81BF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DAD67E-836D-0C5E-4B6C-E6A7D91E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A01-3CF2-D54A-998B-CCFA2952C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61150-9DD9-660E-E39F-01FCBBDA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6B7538-2475-8C7A-9EA1-750492C5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99F-66AA-BD4A-84BB-F2F67BACF8D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19D594-6112-099A-3855-F8AF2A8F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32582F-9B6F-69C8-D7DD-51961FA7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A01-3CF2-D54A-998B-CCFA2952C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3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D6A8B3-2ABF-47F3-670E-53D09A37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99F-66AA-BD4A-84BB-F2F67BACF8D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7706DF-20A3-86E6-ACC2-8746D8CB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A81D38-75CA-8F38-65EB-73F40D70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A01-3CF2-D54A-998B-CCFA2952C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1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161D5-5D6D-3575-71E1-A19BC4F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49D2CB-1169-C440-1599-B9A8C7AD4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4A8B9B-43F8-5C75-FF66-3970666FB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E846FC-4480-4F63-4790-08C5CB9A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99F-66AA-BD4A-84BB-F2F67BACF8D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E25364-8336-92B9-91FD-8147C43A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FB41B-23D6-4475-5DA7-137625CB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A01-3CF2-D54A-998B-CCFA2952C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0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B296A-1B7B-07E8-7F31-9B05B15A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04E8D9-38CC-A59C-4B3B-99C03161B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FE2204-10B9-34C9-8FFD-FD1FEB3CF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E84750-B860-13E0-ADF0-D042600A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99F-66AA-BD4A-84BB-F2F67BACF8D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C0B2EE-117E-CFD6-CC6F-670F80E8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EE4A10-9916-092E-0B14-A7676556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A01-3CF2-D54A-998B-CCFA2952C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9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2108A-A07F-E9AB-F78C-13F8A166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ED78DD-B04E-820B-138C-0396C3C5E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5A1B5-9D2C-EB15-D9CE-C0274D90E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9B99F-66AA-BD4A-84BB-F2F67BACF8D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4225E6-45EC-6A8A-F46E-64C0EBA09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D7418B-15A4-6296-D4FB-A9A5AE460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7A01-3CF2-D54A-998B-CCFA2952C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5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38284778-5931-C175-97FE-4BE243004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0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трава, дерево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0DD3AEA-840B-1309-F1BB-A9F37102C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0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F264CE-F88B-C212-98C8-6B488BF81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76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Macintosh PowerPoint</Application>
  <PresentationFormat>Широкоэкранный</PresentationFormat>
  <Paragraphs>1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A1433</dc:creator>
  <cp:lastModifiedBy>A1433</cp:lastModifiedBy>
  <cp:revision>1</cp:revision>
  <dcterms:created xsi:type="dcterms:W3CDTF">2023-04-29T21:26:34Z</dcterms:created>
  <dcterms:modified xsi:type="dcterms:W3CDTF">2023-04-29T21:29:54Z</dcterms:modified>
</cp:coreProperties>
</file>