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9"/>
  </p:normalViewPr>
  <p:slideViewPr>
    <p:cSldViewPr snapToGrid="0" snapToObjects="1">
      <p:cViewPr varScale="1">
        <p:scale>
          <a:sx n="109" d="100"/>
          <a:sy n="109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95B4-5B66-8041-823F-CF56BE1E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222" y="150471"/>
            <a:ext cx="7958331" cy="104033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 охраняемая природная территория «</a:t>
            </a:r>
            <a:r>
              <a:rPr lang="ru-RU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роща».</a:t>
            </a:r>
            <a:b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56395B-47E5-6849-AB9D-577D18A0B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79" y="3609622"/>
            <a:ext cx="3431173" cy="27561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37F7D-A240-2A41-9162-A0C8AFE6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9" y="936171"/>
            <a:ext cx="3323772" cy="24928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9EBE58-B75D-8542-AFB7-1AF40749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774" y="1190805"/>
            <a:ext cx="4241238" cy="4957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C6AEB-AB84-954B-BC2F-FF12D28ACCDC}"/>
              </a:ext>
            </a:extLst>
          </p:cNvPr>
          <p:cNvSpPr txBox="1"/>
          <p:nvPr/>
        </p:nvSpPr>
        <p:spPr>
          <a:xfrm>
            <a:off x="3680933" y="1622272"/>
            <a:ext cx="3081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роща» - прекрасное место, которое находится в черте города, где можно отдохнуть с семьей, позаниматься спортом или покататься на велосипеде. Так же хотелось бы отметить, что территория очень чистая, что способствует полезному времяпровождению.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EB0EC-5066-1B40-93E7-87D659E5AAEF}"/>
              </a:ext>
            </a:extLst>
          </p:cNvPr>
          <p:cNvSpPr txBox="1"/>
          <p:nvPr/>
        </p:nvSpPr>
        <p:spPr>
          <a:xfrm>
            <a:off x="1817850" y="6442918"/>
            <a:ext cx="81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Илюхина</a:t>
            </a:r>
            <a:r>
              <a:rPr lang="ru-RU" dirty="0"/>
              <a:t> А.Е. Студента 3 курса 34 группы Юридического факультета </a:t>
            </a:r>
            <a:r>
              <a:rPr lang="ru-RU" dirty="0" err="1"/>
              <a:t>ТвГУ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8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78A28C-A4E7-8E4B-897C-B82678AB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90" y="312234"/>
            <a:ext cx="10236819" cy="698066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природы "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роща" расположен в Московском районе города Твери, который является местом пересечения границ шести индивидуальных ландшафтов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Медновский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Юрятинский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Сахаровский,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Тьмакский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Бурашевский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Городнинский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Датой создания ООПТ «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роща» является 2.02.1982. </a:t>
            </a:r>
          </a:p>
          <a:p>
            <a:pPr marL="0" indent="0" algn="just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объектов охраны: </a:t>
            </a:r>
          </a:p>
          <a:p>
            <a:pPr marL="0" indent="0" algn="just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охраняемых растений выявлены виды (колокольчик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персиколистный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ландыш майский,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любка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двулистная), занесенные в дополнительный список растений, нуждающихся на территории Тверской области в контроле численности популяций. Каждый из этих видов обнаружен в единственном местонахождении. Численность популяции критическая, виды на грани исчезновения.</a:t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Природоохранная ценность территории определяется также встречаемостью некоторых видов, которые являются индикаторами биологически ценных лесных сообществ (жимолость лесная, калина обыкновенная, селезеночник очереднолистный и сердечник горький). Каждый их этих видов обнаружен в единственном или единичных местонахождениях. Численность их популяций низкая.</a:t>
            </a:r>
          </a:p>
          <a:p>
            <a:pPr marL="0" indent="0" algn="just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виды деятельности и природопользования: </a:t>
            </a:r>
          </a:p>
          <a:p>
            <a:pPr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на территории памятника природы строительных или иных работ, разрешенных установленным режимом, в обязательном порядке проводится оценка воздействия на окружающую среду, вся проектная документация подлежит государственной экологической экспертизе;</a:t>
            </a:r>
          </a:p>
          <a:p>
            <a:pPr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и учебные экскурсии;</a:t>
            </a:r>
          </a:p>
          <a:p>
            <a:pPr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экологических троп и их оборудование;</a:t>
            </a:r>
          </a:p>
          <a:p>
            <a:pPr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8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AE2E9D-D1FD-5C46-9BCB-46D7D2E5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229" y="1059366"/>
            <a:ext cx="8930910" cy="499057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По-моему мнению, состояние ООПТ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Роща» достаточно хорошее, экологическое законодательство соблюдается: на территории есть мусорные баки с маркировкой для раздельного сбора отходов, ООПТ очищенная, отсутствует захламление. На ООПТ никто не занимается запрещающими видами деятельности, а наоборот многие гуляют вместе с семьей, дети играют в футбол, взрослые активно занимаются разными видами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развитию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рекреационной деятельности и   экологической культуры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я подчеркнула,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активное строительство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Рощей» комплекса жилых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домой, может негативным образом отразиться на ее состоянии,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антропогенная нагрузка на данную  особо охраняемую природную территорию.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территории запрещается строительство хозяйственных и жилых объектов, не связанных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2541543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67</TotalTime>
  <Words>401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MS Shell Dlg 2</vt:lpstr>
      <vt:lpstr>Times New Roman</vt:lpstr>
      <vt:lpstr>Wingdings</vt:lpstr>
      <vt:lpstr>Wingdings 3</vt:lpstr>
      <vt:lpstr>Мэдисон</vt:lpstr>
      <vt:lpstr>Особо охраняемая природная территория «Бобачевская роща».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охраняемая природная территория «Бобачевская роща». </dc:title>
  <dc:creator>annachueva@list.ru</dc:creator>
  <cp:lastModifiedBy>Коршикова Татьяна Николаевна</cp:lastModifiedBy>
  <cp:revision>5</cp:revision>
  <dcterms:created xsi:type="dcterms:W3CDTF">2023-06-04T10:38:52Z</dcterms:created>
  <dcterms:modified xsi:type="dcterms:W3CDTF">2023-06-05T11:29:06Z</dcterms:modified>
</cp:coreProperties>
</file>