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D186B-A58D-41B4-A55B-8703133C3DE9}" v="429" dt="2023-04-20T20:46:49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100" y="2990953"/>
            <a:ext cx="4620584" cy="351378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latin typeface="+mn-lt"/>
                <a:cs typeface="Calibri Light"/>
              </a:rPr>
              <a:t>ООПТ Воробьевы горы</a:t>
            </a:r>
            <a:r>
              <a:rPr lang="ru-RU" sz="2700" b="1" dirty="0">
                <a:latin typeface="+mn-lt"/>
                <a:cs typeface="Calibri Light"/>
              </a:rPr>
              <a:t/>
            </a:r>
            <a:br>
              <a:rPr lang="ru-RU" sz="2700" b="1" dirty="0">
                <a:latin typeface="+mn-lt"/>
                <a:cs typeface="Calibri Light"/>
              </a:rPr>
            </a:br>
            <a:r>
              <a:rPr lang="ru-RU" sz="2700" b="1" dirty="0" smtClean="0">
                <a:latin typeface="+mn-lt"/>
                <a:cs typeface="Calibri Light"/>
              </a:rPr>
              <a:t/>
            </a:r>
            <a:br>
              <a:rPr lang="ru-RU" sz="2700" b="1" dirty="0" smtClean="0">
                <a:latin typeface="+mn-lt"/>
                <a:cs typeface="Calibri Light"/>
              </a:rPr>
            </a:br>
            <a:r>
              <a:rPr lang="ru-RU" sz="2700" b="1" dirty="0">
                <a:latin typeface="Times New Roman"/>
                <a:cs typeface="Calibri Light"/>
              </a:rPr>
              <a:t/>
            </a:r>
            <a:br>
              <a:rPr lang="ru-RU" sz="2700" b="1" dirty="0">
                <a:latin typeface="Times New Roman"/>
                <a:cs typeface="Calibri Light"/>
              </a:rPr>
            </a:br>
            <a:r>
              <a:rPr lang="ru-RU" sz="2700" b="1" dirty="0" smtClean="0">
                <a:latin typeface="Times New Roman"/>
                <a:cs typeface="Calibri Light"/>
              </a:rPr>
              <a:t>	</a:t>
            </a:r>
            <a:r>
              <a:rPr lang="ru-RU" sz="2200" dirty="0" smtClean="0"/>
              <a:t>Воробьёвы горы, на мой взгляд, одно </a:t>
            </a:r>
            <a:r>
              <a:rPr lang="ru-RU" sz="2200" dirty="0"/>
              <a:t>из красивейших мест в Москве. Высокий правый берег Москвы-реки во все времена привлекал к себе внимание густым лесом, сложным рельефом и чудесным видом, открывающимся на </a:t>
            </a:r>
            <a:r>
              <a:rPr lang="ru-RU" sz="2200" dirty="0" smtClean="0"/>
              <a:t>реку.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С </a:t>
            </a:r>
            <a:r>
              <a:rPr lang="ru-RU" sz="2200" dirty="0"/>
              <a:t>Воробьёвых гор открывается самая широкая и живописная панорама столицы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008" y="6291222"/>
            <a:ext cx="4281854" cy="566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Calibri"/>
              </a:rPr>
              <a:t>Выполнила: Першина Алиса, 32 группа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2" y="430824"/>
            <a:ext cx="3191608" cy="425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59" y="2031023"/>
            <a:ext cx="3441454" cy="458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рпав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721" y="3631222"/>
            <a:ext cx="6591347" cy="3911008"/>
          </a:xfrm>
        </p:spPr>
        <p:txBody>
          <a:bodyPr>
            <a:normAutofit fontScale="90000"/>
          </a:bodyPr>
          <a:lstStyle/>
          <a:p>
            <a:pPr marL="0" indent="0" algn="just"/>
            <a:r>
              <a:rPr lang="ru-RU" sz="3100" b="1" dirty="0">
                <a:latin typeface="Times New Roman"/>
                <a:cs typeface="Calibri Light"/>
              </a:rPr>
              <a:t/>
            </a:r>
            <a:br>
              <a:rPr lang="ru-RU" sz="3100" b="1" dirty="0">
                <a:latin typeface="Times New Roman"/>
                <a:cs typeface="Calibri Light"/>
              </a:rPr>
            </a:br>
            <a:r>
              <a:rPr lang="ru-RU" b="1" dirty="0" smtClean="0">
                <a:latin typeface="Times New Roman"/>
                <a:cs typeface="Calibri Light"/>
              </a:rPr>
              <a:t/>
            </a:r>
            <a:br>
              <a:rPr lang="ru-RU" b="1" dirty="0" smtClean="0">
                <a:latin typeface="Times New Roman"/>
                <a:cs typeface="Calibri Light"/>
              </a:rPr>
            </a:br>
            <a:r>
              <a:rPr lang="ru-RU" sz="4000" b="1" dirty="0" smtClean="0">
                <a:latin typeface="Times New Roman"/>
                <a:cs typeface="Calibri Light"/>
              </a:rPr>
              <a:t>	</a:t>
            </a:r>
            <a:br>
              <a:rPr lang="ru-RU" sz="4000" b="1" dirty="0" smtClean="0">
                <a:latin typeface="Times New Roman"/>
                <a:cs typeface="Calibri Light"/>
              </a:rPr>
            </a:br>
            <a:r>
              <a:rPr lang="ru-RU" sz="4000" b="1" dirty="0">
                <a:latin typeface="Times New Roman"/>
                <a:cs typeface="Calibri Light"/>
              </a:rPr>
              <a:t/>
            </a:r>
            <a:br>
              <a:rPr lang="ru-RU" sz="4000" b="1" dirty="0">
                <a:latin typeface="Times New Roman"/>
                <a:cs typeface="Calibri Light"/>
              </a:rPr>
            </a:br>
            <a:r>
              <a:rPr lang="ru-RU" sz="4000" b="1" dirty="0" smtClean="0">
                <a:latin typeface="Times New Roman"/>
                <a:cs typeface="Calibri Light"/>
              </a:rPr>
              <a:t/>
            </a:r>
            <a:br>
              <a:rPr lang="ru-RU" sz="4000" b="1" dirty="0" smtClean="0">
                <a:latin typeface="Times New Roman"/>
                <a:cs typeface="Calibri Light"/>
              </a:rPr>
            </a:br>
            <a:r>
              <a:rPr lang="ru-RU" sz="4000" b="1" dirty="0">
                <a:latin typeface="Times New Roman"/>
                <a:cs typeface="Calibri Light"/>
              </a:rPr>
              <a:t/>
            </a:r>
            <a:br>
              <a:rPr lang="ru-RU" sz="4000" b="1" dirty="0">
                <a:latin typeface="Times New Roman"/>
                <a:cs typeface="Calibri Light"/>
              </a:rPr>
            </a:br>
            <a:r>
              <a:rPr lang="ru-RU" sz="4000" b="1" dirty="0" smtClean="0">
                <a:latin typeface="Times New Roman"/>
                <a:cs typeface="Calibri Light"/>
              </a:rPr>
              <a:t/>
            </a:r>
            <a:br>
              <a:rPr lang="ru-RU" sz="4000" b="1" dirty="0" smtClean="0">
                <a:latin typeface="Times New Roman"/>
                <a:cs typeface="Calibri Light"/>
              </a:rPr>
            </a:br>
            <a:r>
              <a:rPr lang="ru-RU" sz="4000" b="1" dirty="0">
                <a:latin typeface="Times New Roman"/>
                <a:cs typeface="Calibri Light"/>
              </a:rPr>
              <a:t/>
            </a:r>
            <a:br>
              <a:rPr lang="ru-RU" sz="4000" b="1" dirty="0">
                <a:latin typeface="Times New Roman"/>
                <a:cs typeface="Calibri Light"/>
              </a:rPr>
            </a:br>
            <a:r>
              <a:rPr lang="ru-RU" sz="4000" b="1" dirty="0" smtClean="0">
                <a:latin typeface="Times New Roman"/>
                <a:cs typeface="Calibri Light"/>
              </a:rPr>
              <a:t/>
            </a:r>
            <a:br>
              <a:rPr lang="ru-RU" sz="4000" b="1" dirty="0" smtClean="0">
                <a:latin typeface="Times New Roman"/>
                <a:cs typeface="Calibri Light"/>
              </a:rPr>
            </a:br>
            <a:r>
              <a:rPr lang="ru-RU" sz="4000" b="1" dirty="0" smtClean="0">
                <a:latin typeface="Times New Roman"/>
                <a:cs typeface="Calibri Light"/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Воробьевы 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горы – это уступ </a:t>
            </a:r>
            <a:r>
              <a:rPr lang="ru-RU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Теплостанской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возвышенности на 70 метров возвышающийся над урезом реки. Высокий и крутой склон речной долины рассечен глубокими балками, спускающимися к самой Москве-реке.</a:t>
            </a:r>
            <a:b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	Характерная особенность заказника – широкое развитие оползневых террас. Почти на всем протяжении Воробьевы горы покрывает старый широколиственный лес. Корни мощных деревьев надежно закрепляют крутые склоны от размывания и эрозии. Под пологом леса в числе других травянистых растений встречаются ландыши, колокольчики, медуница, хохлатки, </a:t>
            </a:r>
            <a:r>
              <a:rPr lang="ru-RU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дремлик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	Животный мир парка довольно разнообразен: здесь живут белки и кроты, соловьи и пеночки. Ушастая сова, ворон и серая неясыть занесены в Красную книгу города Москвы.</a:t>
            </a:r>
            <a:b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В Москве нет другой такой особо охраняемой природной территории, где бы так близко от центра города сохранился естественный широколиственный лес с характерной для него флорой и фауной.</a:t>
            </a: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Calibri Light"/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Calibri Light"/>
              </a:rPr>
            </a:br>
            <a:r>
              <a:rPr lang="ru-RU" sz="27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Calibri Light"/>
              </a:rPr>
              <a:t/>
            </a:r>
            <a:br>
              <a:rPr lang="ru-RU" sz="27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Calibri Light"/>
              </a:rPr>
            </a:br>
            <a:r>
              <a:rPr lang="ru-RU" sz="2700" b="1" dirty="0" smtClean="0">
                <a:latin typeface="Times New Roman"/>
                <a:cs typeface="Calibri Light"/>
              </a:rPr>
              <a:t>	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22" y="699056"/>
            <a:ext cx="4388409" cy="5851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785589" y="237391"/>
            <a:ext cx="363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Описание ООПТ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099" y="3147646"/>
            <a:ext cx="6591347" cy="3911008"/>
          </a:xfrm>
        </p:spPr>
        <p:txBody>
          <a:bodyPr>
            <a:normAutofit fontScale="90000"/>
          </a:bodyPr>
          <a:lstStyle/>
          <a:p>
            <a:pPr marL="0" indent="0" algn="just"/>
            <a:r>
              <a:rPr lang="ru-RU" sz="3100" b="1" dirty="0" smtClean="0">
                <a:cs typeface="Calibri Light"/>
              </a:rPr>
              <a:t>Оценка состояния ООПТ</a:t>
            </a:r>
            <a:br>
              <a:rPr lang="ru-RU" sz="3100" b="1" dirty="0" smtClean="0">
                <a:cs typeface="Calibri Light"/>
              </a:rPr>
            </a:br>
            <a:r>
              <a:rPr lang="ru-RU" b="1" dirty="0" smtClean="0">
                <a:latin typeface="Times New Roman"/>
                <a:cs typeface="Calibri Light"/>
              </a:rPr>
              <a:t/>
            </a:r>
            <a:br>
              <a:rPr lang="ru-RU" b="1" dirty="0" smtClean="0">
                <a:latin typeface="Times New Roman"/>
                <a:cs typeface="Calibri Light"/>
              </a:rPr>
            </a:br>
            <a:r>
              <a:rPr lang="ru-RU" sz="2700" dirty="0">
                <a:latin typeface="+mn-lt"/>
                <a:cs typeface="Calibri Light"/>
              </a:rPr>
              <a:t>	Исходя из научных исследований об экологическом состоянии территории парка Воробьевы горы почвы характеризуются выраженным загрязнением </a:t>
            </a:r>
            <a:r>
              <a:rPr lang="ru-RU" sz="2700" dirty="0" err="1">
                <a:latin typeface="+mn-lt"/>
                <a:cs typeface="Calibri Light"/>
              </a:rPr>
              <a:t>бензапиреном</a:t>
            </a:r>
            <a:r>
              <a:rPr lang="ru-RU" sz="2700" dirty="0">
                <a:latin typeface="+mn-lt"/>
                <a:cs typeface="Calibri Light"/>
              </a:rPr>
              <a:t>, нефтепродуктами и соединениями тяжелых металлов. Также, значимыми источниками загрязнения почв территории являются автодороги и </a:t>
            </a:r>
            <a:r>
              <a:rPr lang="ru-RU" sz="2700" dirty="0" err="1">
                <a:latin typeface="+mn-lt"/>
                <a:cs typeface="Calibri Light"/>
              </a:rPr>
              <a:t>несанкционнированные</a:t>
            </a:r>
            <a:r>
              <a:rPr lang="ru-RU" sz="2700" dirty="0">
                <a:latin typeface="+mn-lt"/>
                <a:cs typeface="Calibri Light"/>
              </a:rPr>
              <a:t> свалки промышленно-коммунальных и бытовых отходов.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/>
                <a:cs typeface="Calibri Light"/>
              </a:rPr>
              <a:t/>
            </a:r>
            <a:br>
              <a:rPr lang="ru-RU" sz="3100" b="1" dirty="0" smtClean="0">
                <a:latin typeface="Times New Roman"/>
                <a:cs typeface="Calibri Light"/>
              </a:rPr>
            </a:br>
            <a:r>
              <a:rPr lang="ru-RU" sz="2700" b="1" dirty="0">
                <a:latin typeface="Times New Roman"/>
                <a:cs typeface="Calibri Light"/>
              </a:rPr>
              <a:t/>
            </a:r>
            <a:br>
              <a:rPr lang="ru-RU" sz="2700" b="1" dirty="0">
                <a:latin typeface="Times New Roman"/>
                <a:cs typeface="Calibri Light"/>
              </a:rPr>
            </a:br>
            <a:r>
              <a:rPr lang="ru-RU" sz="2700" b="1" dirty="0" smtClean="0">
                <a:latin typeface="Times New Roman"/>
                <a:cs typeface="Calibri Light"/>
              </a:rPr>
              <a:t>	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46" y="2620107"/>
            <a:ext cx="3128596" cy="417146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46" y="86945"/>
            <a:ext cx="3119804" cy="41597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179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</TotalTime>
  <Words>282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Calibri</vt:lpstr>
      <vt:lpstr>Calibri Light</vt:lpstr>
      <vt:lpstr>Century Gothic</vt:lpstr>
      <vt:lpstr>Times New Roman</vt:lpstr>
      <vt:lpstr>Wingdings 2</vt:lpstr>
      <vt:lpstr>Остин</vt:lpstr>
      <vt:lpstr>ООПТ Воробьевы горы    Воробьёвы горы, на мой взгляд, одно из красивейших мест в Москве. Высокий правый берег Москвы-реки во все времена привлекал к себе внимание густым лесом, сложным рельефом и чудесным видом, открывающимся на реку.  С Воробьёвых гор открывается самая широкая и живописная панорама столицы.   </vt:lpstr>
      <vt:lpstr>           Воробьевы горы – это уступ Теплостанской возвышенности на 70 метров возвышающийся над урезом реки. Высокий и крутой склон речной долины рассечен глубокими балками, спускающимися к самой Москве-реке.  Характерная особенность заказника – широкое развитие оползневых террас. Почти на всем протяжении Воробьевы горы покрывает старый широколиственный лес. Корни мощных деревьев надежно закрепляют крутые склоны от размывания и эрозии. Под пологом леса в числе других травянистых растений встречаются ландыши, колокольчики, медуница, хохлатки, дремлик.  Животный мир парка довольно разнообразен: здесь живут белки и кроты, соловьи и пеночки. Ушастая сова, ворон и серая неясыть занесены в Красную книгу города Москвы. В Москве нет другой такой особо охраняемой природной территории, где бы так близко от центра города сохранился естественный широколиственный лес с характерной для него флорой и фауной.    </vt:lpstr>
      <vt:lpstr>Оценка состояния ООПТ   Исходя из научных исследований об экологическом состоянии территории парка Воробьевы горы почвы характеризуются выраженным загрязнением бензапиреном, нефтепродуктами и соединениями тяжелых металлов. Также, значимыми источниками загрязнения почв территории являются автодороги и несанкционнированные свалки промышленно-коммунальных и бытовых отходов.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Коршикова Татьяна Николаевна</cp:lastModifiedBy>
  <cp:revision>138</cp:revision>
  <dcterms:created xsi:type="dcterms:W3CDTF">2023-04-20T20:21:22Z</dcterms:created>
  <dcterms:modified xsi:type="dcterms:W3CDTF">2023-06-22T07:05:14Z</dcterms:modified>
</cp:coreProperties>
</file>