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A2A33-6FF4-6480-8387-A94F0FA0C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1ED553-A946-BF88-AC42-389F5BAF4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AF395E-B453-D685-8D71-77594760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0DE024-4659-34EF-8230-06697E0D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836E2C-3716-DB1B-4B61-0FDBD18B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3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46D93-1D99-0C00-9BE2-30CEB816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9D0379-28C0-5894-AC4B-D7D7C7F1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2E9570-0FF2-5DDE-5DD8-5D9E4AA6B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9FCFDE-B7A4-5B07-6ABF-0DBE3D02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398A6D-B985-C4FB-DCEE-DEDDB663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14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2C4A41-B9B8-272B-8B41-2CEB8482D0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D7B48A-C7E5-FA67-7AFB-AC38C6700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A3F3D3-FDD7-32E3-A733-D51DC1A1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9C0E94-F5AB-493D-172D-86B0FB69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EAE8CB-CD05-DC6A-B46F-77B41F5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98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FF5D4-6908-AB7E-E358-DCAEC8719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18BE8F5-4E7C-35BE-3A35-0525967CE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89E4E1-1F0A-5B14-116F-BE61C50B9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C6794-E8D0-C809-D779-C158D417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9C37E0-390E-9A9C-FB37-EB76980FF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6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4698F-80F9-D218-F585-8C243E08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6E350-F06C-A532-3130-A843603FA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B419F4-BE26-C062-5040-08699FD4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702734-D111-CADD-9CD7-2AFDF6B83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A29603-A10C-253D-618B-E7E99D56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3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AE8E6-2D76-4DF4-CB53-AD8A14F7C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BC54ED-FF74-1470-56DD-5B55D2D05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D4B8E2-7036-076F-6839-FBB39DA6D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0E7878-80AB-BB4D-4385-336146C24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E18F90-E31E-9B15-0332-94A5A9E37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6A2BA3-68FC-A2DC-3C39-BB9E6F958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4B05B-7FD5-3B13-E9B0-FC53D76B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2BDAF1-B84B-2DF2-BF8A-66A1CD0E5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AB8AAA-8DE5-D692-22E4-84221A617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4A919-3205-86A7-78C6-4EEEE257C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9CB706-B681-E959-B194-1975E4CC90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435601-06DB-B0C8-BE3F-81247011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C76525-26AC-67DC-441D-B8B654038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0E6434-1B32-45F9-AF18-ADCCA30B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1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A03667-2DC9-2807-C6EB-DC546760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EBECEE-561D-E715-FB60-7B9E5A607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6120D2-5404-8CD8-9D28-1A3F7709D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25051A-8FBE-14CE-D878-74126FBD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36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EDA300-D09D-4285-7E7A-0C2C33EE1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2176D1-FFE8-BD11-5DA5-D3D5D764D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70FE1B-5AAE-C53D-C189-FC2946D4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5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1A73B-D563-BE61-8592-EFCD53725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8000E-6F73-B776-669B-E361C1EDD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52D7EE-1952-4B7C-B782-321601F34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EDD8A3-3077-0EFF-E12C-AF124458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9DB487-E9B2-54FD-C985-07FC3E4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917A10-56AF-E9FF-8DFE-22B360F23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705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A91D9-1083-A121-0DF0-1BC8D8DE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603AD0-8DF1-3E7A-5795-9B51EDA8BF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16EB35-0C6C-F24C-A7CA-C106F8522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319A53-2164-901A-208E-FD731274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0E6243-B674-882B-E54D-84516CA09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EB9361-1D3E-6802-42E4-069939A6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378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875E79-93A7-D07C-8CAC-261778AD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D69EFA-4F7C-F1B6-5604-EDAFAC4B2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892E1-40DC-E588-294E-0C6A15661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8DF031-56EB-B643-B111-678876B9FD22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DBC89B-11A2-D518-D587-F17968A01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D21196-F081-A9E0-2361-0FD6EB963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0DE68E-0DAE-4C4D-AD4B-A33416074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16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8E720-C20D-6384-292F-967B0A41D7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54FB89-4202-C46D-3C50-3CD1EB8AF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Изображение выглядит как на открытом воздухе, дерево, небо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2ECF1884-22FD-9404-EC63-D9167E480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4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F729D-5683-7D82-DBCD-873A8B6A5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дерево, растение,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96E34E8-5673-F54A-5C97-EC1D0897C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5586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B0705-B353-A5E8-6BBD-7067E9344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04826-EAE3-D9BD-AD07-992A2056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ECBB4FD8-D83F-B233-B18D-04454DBBE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19954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0</Words>
  <Application>Microsoft Office PowerPoint</Application>
  <PresentationFormat>Широкоэкранный</PresentationFormat>
  <Paragraphs>0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Соболева Юлия Игоревна</dc:creator>
  <cp:lastModifiedBy>Коршикова Татьяна Николаевна</cp:lastModifiedBy>
  <cp:revision>4</cp:revision>
  <dcterms:created xsi:type="dcterms:W3CDTF">2025-04-16T14:20:58Z</dcterms:created>
  <dcterms:modified xsi:type="dcterms:W3CDTF">2025-04-29T11:04:22Z</dcterms:modified>
</cp:coreProperties>
</file>