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A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9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4D0F9-F93C-B47F-9466-37E46D0D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1AA818-47EC-B508-BB78-5B53BDC6F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66FB7A-D02B-4016-FA6B-6EA8E9AB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99065-2ABC-7D0D-7F7B-4442DE2B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300B7-E756-37ED-2D6F-09C03E703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26594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E1AE4-3B29-B7E9-CB90-46034E54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EC03C2-768C-4623-4928-55F542CBB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2502B-5601-4E95-2E46-9036768D7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A5B5E-FE0D-8D35-5997-48F122CF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0A53C-6B87-7C16-AF01-B72D388E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235619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C39548-9EBC-373F-0D84-E5E79D8CE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BE2CA9-A384-0CF4-D4A9-A8A324E07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A365D-30B6-2AB3-5076-BAE64DA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B271D1-6CBD-BBAD-4EEF-AF9DB03B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C7F83-78A0-C05B-14B5-50EE976E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50004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5900A-148D-A3AD-6834-41AB3B51D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8F52D8-7BEE-2EEC-9E0D-29DDE0701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99310-10EF-12B1-7FC0-14292C7A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F99567-C683-5962-5C07-FE40D4F4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0AC02-6F8E-CF7B-1CDC-BEC26FF2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296217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FD7D6-9763-EE5D-415E-57305CDC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AAB7F5-649E-A6B6-03BC-DF6D7E0F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03CC5-157F-8C3E-9CD4-1CFD5A68E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6CE87F-DE9D-B13E-877B-634E6D24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3276-53C1-34A5-8064-76942BE1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58585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0DBC1-B653-6FD1-92C1-928C53A9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18F64A-F129-6B81-1AD7-9B4A4F822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A43A7-514F-0E86-02AE-B8D819D8D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C525E9-715D-491B-A67B-B8888D4F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5D61AD-272D-7C1F-5407-89BD6735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95E444-6F59-658C-13ED-1B54877F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97417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A9B47-9686-28B4-63C5-9F5581E7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B0F9C2-72AF-56A7-4D08-FC4D9977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E618B1-3F92-7CDB-CDD5-CE10BFFD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CE1F78-5C18-3895-2619-6B080CA19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AD8169-4A5B-9586-3E0A-451E0487F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CB8AAB-C39A-2522-D9ED-747BE581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7C2EAE-5A86-F827-7134-7FE711E4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02B660-7BC0-7F91-CD2D-625606E9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226945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DF47A-9E67-D91B-A82A-4207DDAD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C41E85-63A1-965E-D9B8-4644E07E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51966B-7D1F-D8ED-A41E-AECEDEB6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828A92-5D1D-D105-97D0-5B15DC15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46556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1FB27E-39DB-D649-D574-D14D3D4F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E3DFE7-CC62-8D09-16DC-2277C711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24663D-D147-9FD1-0A9D-4658A558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93075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8AC69-923A-2D06-A3C8-98C1F3E2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6B393-BE74-1D9D-24B4-7F061057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BC0E3F-1DB3-3A74-29DE-E40C6DE58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4D16B2-CE4F-778E-2118-2A6F0498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3D4C90-80B7-1E57-22CE-1AD09C65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0375DA-4699-CEFA-8ADD-AB92EEB6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30670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83F3A-CFA4-F264-B6CB-FC19C153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B83E1B-397A-CA58-CBAB-14D358540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A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EEBDE-8B64-BCCE-C95E-F11A6B737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382A4-C9BE-8745-233D-959AA0FA9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9A32C1-6504-CA9B-D599-08548BA7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F678E2-4B27-3E2A-8EA3-BBD7C166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91808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B587C-04B1-172E-8916-71C29B5C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733C5B-BED6-F672-DC40-83DE44FD6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EC84C-46F7-EB30-D80E-5DBD62448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7CBB6-6499-8148-8CC6-ED15F442C445}" type="datetimeFigureOut">
              <a:rPr lang="ru-AU" smtClean="0"/>
              <a:t>04/29/2025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84BEA-4DB6-614A-A62C-A00C04B67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D8550-D480-7FA5-52CC-D6A82A35D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5ED4-A489-2941-8945-B46B11F17A16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1172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A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1E5F8-6AED-4151-4CB9-882820FF2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0"/>
            <a:ext cx="11887200" cy="1219201"/>
          </a:xfrm>
        </p:spPr>
        <p:txBody>
          <a:bodyPr>
            <a:normAutofit fontScale="90000"/>
          </a:bodyPr>
          <a:lstStyle/>
          <a:p>
            <a:r>
              <a:rPr lang="ru-RU" sz="40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 регионального значения</a:t>
            </a: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«Сахаровский парк»</a:t>
            </a:r>
            <a:r>
              <a:rPr lang="ru-RU" sz="4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(часть природного парка </a:t>
            </a:r>
            <a:r>
              <a:rPr lang="ru-RU" sz="4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«Тверь Заповедная»</a:t>
            </a:r>
            <a:r>
              <a:rPr lang="ru-RU" sz="4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A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6A5137-0392-2633-73DE-15E61C1EF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57654"/>
            <a:ext cx="4343787" cy="673100"/>
          </a:xfrm>
        </p:spPr>
        <p:txBody>
          <a:bodyPr>
            <a:normAutofit fontScale="85000" lnSpcReduction="20000"/>
          </a:bodyPr>
          <a:lstStyle/>
          <a:p>
            <a:r>
              <a:rPr lang="ru-AU" dirty="0"/>
              <a:t>Автор: студентка 3 курса 31 группы</a:t>
            </a:r>
          </a:p>
          <a:p>
            <a:r>
              <a:rPr lang="ru-AU" dirty="0"/>
              <a:t>Аганова Милиса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F0952-41A5-71C4-6EA9-CB8A833FE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230755"/>
            <a:ext cx="3466819" cy="46272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9B994-5176-5978-625E-43D033772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68"/>
          <a:stretch/>
        </p:blipFill>
        <p:spPr>
          <a:xfrm>
            <a:off x="4090828" y="2230754"/>
            <a:ext cx="4010344" cy="4627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283B43-93AA-9CF2-C117-001F5808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781" y="2230755"/>
            <a:ext cx="3466819" cy="46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5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4559831-56D5-1107-25F9-5036C84A0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913" y="39686"/>
            <a:ext cx="8320087" cy="4669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5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«Сахаровский парк»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расположен в Заволжском районе Твери, в посёлке </a:t>
            </a:r>
            <a:r>
              <a:rPr lang="ru-RU" sz="155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Сахарово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550" b="0" i="0" u="none" strike="noStrike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5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5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1982 год.</a:t>
            </a:r>
          </a:p>
          <a:p>
            <a:pPr marL="0" indent="0">
              <a:buNone/>
            </a:pPr>
            <a:r>
              <a:rPr lang="ru-RU" sz="155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 создания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сохранение природного комплекса в естественном состоянии, восстановление объекта, поддержание экологического баланса, сохранение эталонных участков коренных </a:t>
            </a:r>
            <a:r>
              <a:rPr lang="ru-RU" sz="155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старовозрастных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лесов, сохранение редких видов и уникальных природных объектов. </a:t>
            </a:r>
          </a:p>
          <a:p>
            <a:pPr marL="0" indent="0">
              <a:buNone/>
            </a:pPr>
            <a:r>
              <a:rPr lang="ru-RU" sz="155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правового режима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на территории парка действуют ограничения на хозяйственную деятельность, которая может негативно повлиять на природу. Например, запрещена вырубка деревьев и кустарников, кроме санитарных порубок, возведение жилых домов и хозяйственных построек, выпас скота, добыча камня и других ископаемых, производство осушительных работ и торфоразработок, применение ядохимикатов, разведение костров, кроме оборудованных для этих целей мест, засорение мусором. </a:t>
            </a:r>
            <a:endParaRPr lang="ru-RU" sz="155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5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 статус ООПТ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решение исполнительного Комитета Калининского областного Совета народных депутатов от 12.02.1982 №55 «О признании природных объектов государственными памятниками природы областного значения и усилении их охраны». Также есть приказ </a:t>
            </a:r>
            <a:r>
              <a:rPr lang="ru-RU" sz="155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природных ресурсов и экологии Тверской области от 13.01.2015 №2-кв «Об утверждении перечня особо охраняемых природных территорий регионального значения Тверской области» и постановление правительства Тверской области от 05.06.2019 №240-пп «Об утверждении описания границ отдельных особо охраняемых природных территорий регионального значения </a:t>
            </a:r>
            <a:r>
              <a:rPr lang="ru-RU" sz="155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«Сахаровский </a:t>
            </a:r>
            <a:r>
              <a:rPr lang="ru-RU" sz="155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парк». </a:t>
            </a:r>
            <a:endParaRPr lang="ru-AU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236CE-8E5C-7680-B250-3E7C3AF16994}"/>
              </a:ext>
            </a:extLst>
          </p:cNvPr>
          <p:cNvSpPr txBox="1"/>
          <p:nvPr/>
        </p:nvSpPr>
        <p:spPr>
          <a:xfrm>
            <a:off x="171450" y="4929307"/>
            <a:ext cx="1202055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7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Допустимое использование</a:t>
            </a:r>
            <a:r>
              <a:rPr lang="ru-RU" sz="17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деятельность по особой охране и изучению природы, охрана природных территорий, природно-познавательный туризм.  </a:t>
            </a:r>
          </a:p>
          <a:p>
            <a:pPr marL="0" indent="0">
              <a:buNone/>
            </a:pPr>
            <a:r>
              <a:rPr lang="ru-RU" sz="17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особой охраны</a:t>
            </a:r>
            <a:r>
              <a:rPr lang="ru-RU" sz="17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на территории парка </a:t>
            </a:r>
            <a:r>
              <a:rPr lang="ru-RU" sz="17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отмечены </a:t>
            </a:r>
            <a:r>
              <a:rPr lang="ru-RU" sz="17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сосудистые растения, мохообразные,  лишайник и позвоночные животные. Среди занесённых в Красную книгу Тверской области видов здесь </a:t>
            </a:r>
            <a:r>
              <a:rPr lang="ru-RU" sz="17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встречаются </a:t>
            </a:r>
            <a:r>
              <a:rPr lang="ru-RU" sz="17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махаон, дубонос обыкновенный, дятел белоспинный, дятел седой, дятел трёхпалый, жаба зелёная, жаворонок лесной, зелёный дятел, ящерица прыткая.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2FE719-821F-5F0A-9BE8-91FE87915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3416300"/>
            <a:ext cx="76200" cy="25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54AA97-EB7B-2828-667B-06809153A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3568700"/>
            <a:ext cx="76200" cy="25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7DBE7B-7AD1-5B52-1634-E0845168E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19"/>
          <a:stretch/>
        </p:blipFill>
        <p:spPr>
          <a:xfrm>
            <a:off x="0" y="0"/>
            <a:ext cx="3733800" cy="44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0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CA386-FD0D-6D42-C1E4-AD12BCF9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86" y="50546"/>
            <a:ext cx="10515600" cy="893763"/>
          </a:xfrm>
        </p:spPr>
        <p:txBody>
          <a:bodyPr>
            <a:normAutofit/>
          </a:bodyPr>
          <a:lstStyle/>
          <a:p>
            <a:pPr algn="ctr"/>
            <a:r>
              <a:rPr lang="ru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состояния ООПТ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CBD301-280A-C1B8-2091-507CB7818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572" y="1942325"/>
            <a:ext cx="4357284" cy="491567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8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сновным нарушением экологических требований в Сахаровском парке является </a:t>
            </a:r>
            <a:r>
              <a:rPr lang="ru-RU" sz="8000" b="1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отходов</a:t>
            </a:r>
            <a:r>
              <a:rPr lang="ru-RU" sz="8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8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жестяные банки, стеклянные банки, фантики. Проблема загрязнения парка может быть связана с низкой экологической культурой граждан. </a:t>
            </a:r>
          </a:p>
          <a:p>
            <a:pPr marL="0" indent="0" algn="just">
              <a:buNone/>
            </a:pPr>
            <a:r>
              <a:rPr lang="ru-RU" sz="8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</a:t>
            </a:r>
            <a:r>
              <a:rPr lang="ru-RU" sz="80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«аварийных» деревьев</a:t>
            </a:r>
            <a:r>
              <a:rPr lang="ru-RU" sz="8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8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парке вызывает </a:t>
            </a:r>
            <a:r>
              <a:rPr lang="ru-RU" sz="8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опасения у экологов и местных жителей. В частности, </a:t>
            </a:r>
            <a:r>
              <a:rPr lang="ru-RU" sz="8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пострадать </a:t>
            </a:r>
            <a:r>
              <a:rPr lang="ru-RU" sz="8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дуплистые деревья, в которых обитали совы и другие птицы. </a:t>
            </a:r>
          </a:p>
          <a:p>
            <a:pPr marL="0" indent="0">
              <a:buNone/>
            </a:pPr>
            <a:endParaRPr lang="ru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79B6D-94C8-D461-8CE5-D2127906B2EF}"/>
              </a:ext>
            </a:extLst>
          </p:cNvPr>
          <p:cNvSpPr txBox="1"/>
          <p:nvPr/>
        </p:nvSpPr>
        <p:spPr>
          <a:xfrm>
            <a:off x="102886" y="918311"/>
            <a:ext cx="1227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Сахаровский парк – отличное место для прогулки: дивная природа, свежий воздух. </a:t>
            </a:r>
          </a:p>
          <a:p>
            <a:endParaRPr lang="ru-A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ACA668-78C1-28DE-6630-3B405D95C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6" y="1973888"/>
            <a:ext cx="3531686" cy="46696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71CABB-83A5-825E-C567-E5D468FD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856" y="1942325"/>
            <a:ext cx="4088946" cy="47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3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393</Words>
  <Application>Microsoft Office PowerPoint</Application>
  <PresentationFormat>Широкоэкранный</PresentationFormat>
  <Paragraphs>14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Памятник природы регионального значения «Сахаровский парк» (часть природного парка «Тверь Заповедная».</vt:lpstr>
      <vt:lpstr>Презентация PowerPoint</vt:lpstr>
      <vt:lpstr>Оценка состояния ООПТ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 природы регионального значения «Сахаровский парк» (часть природного парка «Тверь Заповедная».</dc:title>
  <dc:creator>Milisa Aganova</dc:creator>
  <cp:lastModifiedBy>Коршикова Татьяна Николаевна</cp:lastModifiedBy>
  <cp:revision>2</cp:revision>
  <dcterms:created xsi:type="dcterms:W3CDTF">2025-04-14T17:21:22Z</dcterms:created>
  <dcterms:modified xsi:type="dcterms:W3CDTF">2025-04-29T10:36:28Z</dcterms:modified>
</cp:coreProperties>
</file>