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E6DF8-4E90-F0B9-6C2E-D11BA4EDD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D9F4E6-25AC-9ED7-7D89-D713A6CE8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C3F7E-D747-D12D-FA57-5CAD02DE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47DE2-742A-CC47-A30B-02116E4A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92CD3-5967-E303-502F-9D7D7821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334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7FB9B-6020-8410-D1C6-9E15D03B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25E98C-DDB3-2F9E-96BD-41F0FC0E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C0D49-AAB8-F5DC-E2CB-4523A454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DD92C-C02A-12DE-BEB0-5EA61E65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26CDC-99EE-6251-8F8F-5B865C57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10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A456AF-0BCD-AB85-4216-CD4C25A8C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50209-A64F-B9A7-AC0A-8B977B422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8CF0D-0F67-0C4F-E06D-A7318C7A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55D2E-9046-7204-CE9D-D1580889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B44B8-6087-C985-5D4C-12D63113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242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7A0F0-8E34-1C5F-1F10-9E0017A4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D1F5B-8905-A098-C556-60798D158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9737-AB28-7505-D489-4D505DF3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A81D1-F547-C6B1-2B40-51667479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A34EB-C289-F481-1C0C-DE9BA845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266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BD51B-31D7-BE3D-5BA4-365CF53D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E74EF-E739-4C86-09E1-0162A4AE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168B1-7748-B907-8B8C-71B73A4E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679CA-1DF9-8494-09BC-EC5DC943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76F03-3201-50DA-2ACA-35348424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916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BECD9-9F1B-1AE5-EDA5-CF18FB63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898E7-60D0-DDB9-AC08-CE2BE5619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24FDD6-129D-6E7D-6724-C36865486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907B7-0ECE-FD68-014C-83E44E3F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99443-AAE7-7FEF-E19E-6C44FAF9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48B7FD-03BE-AE65-ABFA-D549023F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839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633-9A74-81F9-F51B-9CA10B22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E9762-9D0E-6ECD-D8A7-E55777ABD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0DBB2C-C382-CBCD-A656-7FACF9E8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D182BA-8D33-8757-D88D-54D39A514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AB859F-3ECE-EF00-2DC3-5492CBEBD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CCC4C-524E-B826-7FFE-06FD05A7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5424-CC22-2C1E-CE78-54FA86B8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872CDC-5602-79CC-3D20-E8F98CD1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275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82E9-DD1A-8ADE-D684-B608C407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358672-9A81-4450-B380-D037D145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F0C329-E4A7-DF1E-9755-7E108A1C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F8EE8-CCC3-E751-3C48-13875563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89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85B460-2603-F724-773E-8C38D7A9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463DDB-24ED-3497-B88A-C30520BD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CD6B7-A057-A60B-0303-6AD21170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276D-18CC-5F9C-FCF1-6988D178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A2B0E-9ACF-EAB4-601E-EDF66B73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4EEDF5-1250-1C32-26E9-B5CBC06B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96644-87C7-4A0D-A49F-32257172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9A11E-DAEC-A0BA-A8B2-F68325B3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610DC1-B8DE-1D9B-EB53-0E1790F0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045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5A0A9-C5B0-B4F1-FE0D-1C2077FD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8D108-C5DC-4AB7-5CC0-F06D615E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5486CF-5066-78FF-397E-1B1EC9FE9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987E35-05A0-6EE4-F39A-945DC7F3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EBDCCA-F3E0-618A-5828-DEB0D93C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2FE805-E195-5C08-0192-44D2426B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371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0688C-AAD3-C815-F04A-F76ACA62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CC980-D4FA-0B42-B5BD-D615EC82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44DD6-C1A4-23AD-1E57-47A8C4850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798CD-3B51-65F9-C70E-4701E0C14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B3377-2F8D-649C-A34B-CC4D29A92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5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3B7B-9256-7D35-A908-EF7178A0A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95365"/>
            <a:ext cx="5376996" cy="207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природы регионального значения «Комсомольская роща»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CB023F-032B-78AA-F9CD-4064ADA8F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6043" y="5100693"/>
            <a:ext cx="3914101" cy="144031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3 курса 35 группы:</a:t>
            </a:r>
          </a:p>
          <a:p>
            <a:pPr algn="just">
              <a:lnSpc>
                <a:spcPct val="11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Седых София                        Сидорова Юнна </a:t>
            </a:r>
          </a:p>
          <a:p>
            <a:pPr algn="just">
              <a:lnSpc>
                <a:spcPct val="11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Виктория     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Сотничук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Софья</a:t>
            </a:r>
          </a:p>
          <a:p>
            <a:pPr algn="just">
              <a:lnSpc>
                <a:spcPct val="110000"/>
              </a:lnSpc>
            </a:pPr>
            <a:r>
              <a:rPr lang="ru-RU" sz="1300" dirty="0"/>
              <a:t>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A8E77A-3BC4-1B64-7E74-4E3DBB9B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1190250"/>
            <a:ext cx="4636906" cy="44483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59F68D-E4C9-1149-475D-CF64843A982C}"/>
              </a:ext>
            </a:extLst>
          </p:cNvPr>
          <p:cNvSpPr/>
          <p:nvPr/>
        </p:nvSpPr>
        <p:spPr>
          <a:xfrm>
            <a:off x="371856" y="280254"/>
            <a:ext cx="11448288" cy="62607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93DAEA-9014-60DE-D12C-452C46CDF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967" y="251209"/>
            <a:ext cx="6601767" cy="6606791"/>
          </a:xfrm>
          <a:ln w="1270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памятника природы ограничивается:</a:t>
            </a:r>
          </a:p>
          <a:p>
            <a:pPr marL="0" indent="0" algn="ctr"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отвод и продажа земель, предоставление земель для целей, не связанных с функционированием памятника природы;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изыскание и разработка полезных ископаемых;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строительство дорог, трубопроводов, линий электропередачи, линейных объектов и других коммуникаций, а также строительство хозяйственных и жилых объектов, не связанных с функционированием памятника природы;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проведение рубок (кроме рубок ухода за молодняками и санитарных рубок), другая деятельность, влекущая за собой нарушение условий обитания объектов растительного и животного мира;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заготовка и сбор лекарственных растений;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проведение мелиоративных работ, приводящих к нарушению гидрологического режима природных комплексов;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организация массовых зрелищ и спортивных мероприятий, разведение костров за пределами специально предусмотренных для этого мест;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распашка земель;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и) использование токсичных химических препаратов для охраны и защиты зеленых насаждений, в том числе в научных целях, за исключением биопрепаратов;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 использование механизированного транспорта вне дороги общего пользования;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48618-82EE-D428-0828-60958780E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2735" y="3959352"/>
            <a:ext cx="5389266" cy="289864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Допустимое использование: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при выполнении на территории памятника природы строительных или иных работ, разрешенных установленным режимом, в обязательном порядке проводится оценка воздействия на окружающую среду, вся проектная документация подлежит государственной экологической экспертизе;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туристические и учебные экскурсии;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разработка системы экологических троп и их оборудование;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научные исследования.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F257C-F4DA-3D48-4D5C-790BEAEAD567}"/>
              </a:ext>
            </a:extLst>
          </p:cNvPr>
          <p:cNvSpPr txBox="1"/>
          <p:nvPr/>
        </p:nvSpPr>
        <p:spPr>
          <a:xfrm>
            <a:off x="6802734" y="173699"/>
            <a:ext cx="5389266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была создана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1982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данного ООПТ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Тверской области от 30 июня 2021 года № 377-пп «Об особо охраняемой природной территории регионального значения - природном парке «Тверь Заповедная»».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природного комплекса (объекта) в естественном состоянии;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восстановление природного комплекса (объекта);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поддержание экологического баланса;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эталонных участков коренных старовозрастных лесов;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редких видов и уникальных природных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77815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6D3A09-3C06-7E41-4EC6-4ABB04858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833" y="180357"/>
            <a:ext cx="5003800" cy="32345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Седых София: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Комсомольская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роща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недалеко от моего дома. Когда я была маленькая, мы часто ходили туда гулять и всегда называли ее "Красная поляна". Мне очень нравиться это место, там тихо, спокойно и дышится легче. Благодаря проекту, я вновь посетила это чудное место и насладилась природой!»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F137C1B-7851-4174-A7B5-B3E714C19934}"/>
              </a:ext>
            </a:extLst>
          </p:cNvPr>
          <p:cNvSpPr txBox="1">
            <a:spLocks/>
          </p:cNvSpPr>
          <p:nvPr/>
        </p:nvSpPr>
        <p:spPr>
          <a:xfrm>
            <a:off x="6609367" y="157479"/>
            <a:ext cx="5003800" cy="323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Сотничук Софья: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Твери и Тверской области достаточно много ООПТ, но мы выбрали посетить Комсомольскую рощу. Территория полностью оборудована местами отдыха, много троп, тренажеров для занятия спортом!»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94007-B089-0270-218F-90CF06CED5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2642" y="3781932"/>
            <a:ext cx="3429001" cy="25717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37" y="3353307"/>
            <a:ext cx="2578297" cy="3437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86" y="3346273"/>
            <a:ext cx="2577026" cy="343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" y="3346273"/>
            <a:ext cx="2567881" cy="34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2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428</Words>
  <Application>Microsoft Office PowerPoint</Application>
  <PresentationFormat>Широкоэкранный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Памятник природы регионального значения «Комсомольская роща»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природы регионального значения «Бобачевская роща»</dc:title>
  <dc:creator>Александр Романов</dc:creator>
  <cp:lastModifiedBy>Коршикова Татьяна Николаевна</cp:lastModifiedBy>
  <cp:revision>9</cp:revision>
  <dcterms:created xsi:type="dcterms:W3CDTF">2024-04-24T17:58:57Z</dcterms:created>
  <dcterms:modified xsi:type="dcterms:W3CDTF">2025-04-15T09:30:11Z</dcterms:modified>
</cp:coreProperties>
</file>