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8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Шишкова Мария Петровна" userId="8d41492b-69ea-4f0c-a4c9-7f9cf671f66a" providerId="ADAL" clId="{1B8FA64E-842E-40A3-A642-CC77304C5CAF}"/>
    <pc:docChg chg="custSel addSld modSld sldOrd">
      <pc:chgData name="Шишкова Мария Петровна" userId="8d41492b-69ea-4f0c-a4c9-7f9cf671f66a" providerId="ADAL" clId="{1B8FA64E-842E-40A3-A642-CC77304C5CAF}" dt="2024-04-24T21:39:23.754" v="15"/>
      <pc:docMkLst>
        <pc:docMk/>
      </pc:docMkLst>
      <pc:sldChg chg="addSp modSp new">
        <pc:chgData name="Шишкова Мария Петровна" userId="8d41492b-69ea-4f0c-a4c9-7f9cf671f66a" providerId="ADAL" clId="{1B8FA64E-842E-40A3-A642-CC77304C5CAF}" dt="2024-04-24T21:31:56.812" v="1"/>
        <pc:sldMkLst>
          <pc:docMk/>
          <pc:sldMk cId="3910737585" sldId="256"/>
        </pc:sldMkLst>
        <pc:picChg chg="add mod">
          <ac:chgData name="Шишкова Мария Петровна" userId="8d41492b-69ea-4f0c-a4c9-7f9cf671f66a" providerId="ADAL" clId="{1B8FA64E-842E-40A3-A642-CC77304C5CAF}" dt="2024-04-24T21:31:56.812" v="1"/>
          <ac:picMkLst>
            <pc:docMk/>
            <pc:sldMk cId="3910737585" sldId="256"/>
            <ac:picMk id="5" creationId="{452B6147-5013-A263-D787-629DC0D13D64}"/>
          </ac:picMkLst>
        </pc:picChg>
      </pc:sldChg>
      <pc:sldChg chg="addSp delSp modSp new mod ord">
        <pc:chgData name="Шишкова Мария Петровна" userId="8d41492b-69ea-4f0c-a4c9-7f9cf671f66a" providerId="ADAL" clId="{1B8FA64E-842E-40A3-A642-CC77304C5CAF}" dt="2024-04-24T21:39:23.754" v="15"/>
        <pc:sldMkLst>
          <pc:docMk/>
          <pc:sldMk cId="3232516736" sldId="257"/>
        </pc:sldMkLst>
        <pc:spChg chg="mod">
          <ac:chgData name="Шишкова Мария Петровна" userId="8d41492b-69ea-4f0c-a4c9-7f9cf671f66a" providerId="ADAL" clId="{1B8FA64E-842E-40A3-A642-CC77304C5CAF}" dt="2024-04-24T21:39:23.052" v="14" actId="20577"/>
          <ac:spMkLst>
            <pc:docMk/>
            <pc:sldMk cId="3232516736" sldId="257"/>
            <ac:spMk id="2" creationId="{8FBE4B3B-AA3E-095B-29A5-8AA927B9F71C}"/>
          </ac:spMkLst>
        </pc:spChg>
        <pc:picChg chg="add mod">
          <ac:chgData name="Шишкова Мария Петровна" userId="8d41492b-69ea-4f0c-a4c9-7f9cf671f66a" providerId="ADAL" clId="{1B8FA64E-842E-40A3-A642-CC77304C5CAF}" dt="2024-04-24T21:39:23.754" v="15"/>
          <ac:picMkLst>
            <pc:docMk/>
            <pc:sldMk cId="3232516736" sldId="257"/>
            <ac:picMk id="5" creationId="{A6505BCF-6ECE-F76F-E2FC-C95D271BAEAE}"/>
          </ac:picMkLst>
        </pc:picChg>
        <pc:picChg chg="add del mod">
          <ac:chgData name="Шишкова Мария Петровна" userId="8d41492b-69ea-4f0c-a4c9-7f9cf671f66a" providerId="ADAL" clId="{1B8FA64E-842E-40A3-A642-CC77304C5CAF}" dt="2024-04-24T21:35:49.551" v="10" actId="478"/>
          <ac:picMkLst>
            <pc:docMk/>
            <pc:sldMk cId="3232516736" sldId="257"/>
            <ac:picMk id="5" creationId="{F0B8F10C-409E-72E3-FD8F-0AB88B684761}"/>
          </ac:picMkLst>
        </pc:picChg>
        <pc:picChg chg="add del mod">
          <ac:chgData name="Шишкова Мария Петровна" userId="8d41492b-69ea-4f0c-a4c9-7f9cf671f66a" providerId="ADAL" clId="{1B8FA64E-842E-40A3-A642-CC77304C5CAF}" dt="2024-04-24T21:39:21.628" v="12" actId="478"/>
          <ac:picMkLst>
            <pc:docMk/>
            <pc:sldMk cId="3232516736" sldId="257"/>
            <ac:picMk id="6" creationId="{109EA245-EE80-BD1A-7246-802BC3B7AC28}"/>
          </ac:picMkLst>
        </pc:picChg>
      </pc:sldChg>
      <pc:sldChg chg="addSp modSp new ord">
        <pc:chgData name="Шишкова Мария Петровна" userId="8d41492b-69ea-4f0c-a4c9-7f9cf671f66a" providerId="ADAL" clId="{1B8FA64E-842E-40A3-A642-CC77304C5CAF}" dt="2024-04-24T21:32:14.742" v="6"/>
        <pc:sldMkLst>
          <pc:docMk/>
          <pc:sldMk cId="2610096935" sldId="258"/>
        </pc:sldMkLst>
        <pc:picChg chg="add mod">
          <ac:chgData name="Шишкова Мария Петровна" userId="8d41492b-69ea-4f0c-a4c9-7f9cf671f66a" providerId="ADAL" clId="{1B8FA64E-842E-40A3-A642-CC77304C5CAF}" dt="2024-04-24T21:32:11.961" v="4"/>
          <ac:picMkLst>
            <pc:docMk/>
            <pc:sldMk cId="2610096935" sldId="258"/>
            <ac:picMk id="5" creationId="{2DAC5CA1-186E-286F-97DA-EDD1C0281918}"/>
          </ac:picMkLst>
        </pc:picChg>
      </pc:sldChg>
      <pc:sldMasterChg chg="addSldLayout">
        <pc:chgData name="Шишкова Мария Петровна" userId="8d41492b-69ea-4f0c-a4c9-7f9cf671f66a" providerId="ADAL" clId="{1B8FA64E-842E-40A3-A642-CC77304C5CAF}" dt="2024-04-24T21:31:56.341" v="0" actId="680"/>
        <pc:sldMasterMkLst>
          <pc:docMk/>
          <pc:sldMasterMk cId="2991299376" sldId="2147483648"/>
        </pc:sldMasterMkLst>
        <pc:sldLayoutChg chg="add">
          <pc:chgData name="Шишкова Мария Петровна" userId="8d41492b-69ea-4f0c-a4c9-7f9cf671f66a" providerId="ADAL" clId="{1B8FA64E-842E-40A3-A642-CC77304C5CAF}" dt="2024-04-24T21:31:56.341" v="0" actId="680"/>
          <pc:sldLayoutMkLst>
            <pc:docMk/>
            <pc:sldMasterMk cId="2991299376" sldId="2147483648"/>
            <pc:sldLayoutMk cId="2586153224" sldId="214748364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F9009F-12F7-F443-0A5E-0835FF6EF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BE8AFDE-B23D-F2EB-F7F2-46AADED65D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58615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29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EBC430-09D0-33F9-1698-9BD916A128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FFC50BD-E38C-A834-2762-7ABCB6211F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52B6147-5013-A263-D787-629DC0D13D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73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1B3D48-E7E2-BDB2-51B7-1C01E0592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811B0E7-2AA9-772B-B413-21EA9FDA9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DAC5CA1-186E-286F-97DA-EDD1C02819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0096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BE4B3B-AA3E-095B-29A5-8AA927B9F7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CED20AF-32F6-86DA-4761-946716F24C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6505BCF-6ECE-F76F-E2FC-C95D271BA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516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Шишкова Мария Петровна</dc:creator>
  <cp:lastModifiedBy>Васильчук Юлия Владимировна</cp:lastModifiedBy>
  <cp:revision>1</cp:revision>
  <dcterms:created xsi:type="dcterms:W3CDTF">2024-04-24T21:31:40Z</dcterms:created>
  <dcterms:modified xsi:type="dcterms:W3CDTF">2024-05-15T12:06:20Z</dcterms:modified>
</cp:coreProperties>
</file>