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6857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ООПТ «Комсомольская роща»</a:t>
            </a:r>
          </a:p>
          <a:p>
            <a:pPr algn="just"/>
            <a:r>
              <a:rPr lang="ru-RU" sz="1600" b="0" i="0" dirty="0" smtClean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Нами 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было посещено такое знаковое место г. Твери как Комсомольская роща, оставившее неоднозначные впечатления после нашего визита. С одной стороны, это красивое место с обилием растительности и чистым воздухом, а с другой стороны, негативное впечатление производило обилие мусора и пепелище от костров, расположенные рядом с зонами отдыха. Также специфические чувства вызвало наличие на окраине рощи кладбище домашних животных. Но не смотря ни на 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что, 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роща представляет собой чудесное место, где можно погулять, отдохнуть, подышать свежим воздухом и просто хорошо провести время.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DFFAED-658E-49E4-8F5E-76ABEE3E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01616"/>
            <a:ext cx="2699792" cy="34563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43895-A8F1-4563-82BE-14941B285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974" y="3401616"/>
            <a:ext cx="2699793" cy="34563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1271D0-09F1-408C-919C-D243A4988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3401616"/>
            <a:ext cx="374441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5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96752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Комсомольская роща создана </a:t>
            </a: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12.02.1982 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года и располагается в </a:t>
            </a: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городе Твери, 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реорганизована в «Тверь заповедная» 30.06.2021 года. Она была создана с целью сохранения в черте муниципального образования Тверской области городской округ город Тверь ценного в экологическом, научном, культурном, рекреационном и эстетическом отношениях природного комплекса, мест обитания и произрастания видов флоры и фауны, занесенных в Красную книгу Тверской области.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Категория ООПТ – памятник природы. Значение ООПТ – региональное.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Перечень основных объектов охраны: Ящерица прыткая, Дятлы: зеленый, седой, белоспинный, трехпалый, обыкновенный; Жаворонок лесной, Жаба зеленая, Махаон (редкие виды фауны).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Имсхаугия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 бледнеющая ((лишайник, занесенный в Красную книгу тверской области) редкий вид флоры).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Особо ценные ландшафты: Участки хорошо сохранившихся хвойных, смешанных и широколиственных лесов, естественного и искусственного происхождения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Отдельные объекты природы: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Старовозрастные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 деревья, зафиксированные на территориях всех участков памятника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19927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Нормы законодательства, регулирующие статус и устанавливающие требования к данному памятнику природы: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Федеральный закон от 14.03.1995 № 33-ФЗ « Об особо охраняемых природных территориях» (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https://www.consultant.ru/document/cons_doc_LAW_6072/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).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Положение о природном парке «Тверь заповедная» утверждено постановлением Правительства Тверской области от 30.06.2021 № 3377-пп. (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http://publication.pravo.gov.ru/Document/View/6900202107010007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).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На основе этих положений запрещается: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Уничтожение и повреждение растительности; разведение костров, а также использование открытого огня (не соблюдается, т.к. в роще имеются пепелища от костров); нарушение почвенно-растительного слоя, разведка и добыча ископаемых; сброс сточных вод и складирование каких-либо отходов (не соблюдается, большое наличие мусора); выгул домашних животных, выпас скота (не соблюдается, во время посещения видели выгул собак); стоянка и передвижение вне дорог на моторных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т.с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.; сбор растений; причинение вреда местам обитания животных и их изъятие из сред обитания. </a:t>
            </a:r>
            <a:endParaRPr lang="ru-RU" sz="1600" dirty="0" smtClean="0">
              <a:solidFill>
                <a:schemeClr val="bg1"/>
              </a:solidFill>
              <a:latin typeface="Montserrat" panose="00000500000000000000" pitchFamily="2" charset="-52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bg1"/>
              </a:solidFill>
              <a:latin typeface="Montserrat" panose="00000500000000000000" pitchFamily="2" charset="-52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Выполнил студент 33 группы</a:t>
            </a:r>
            <a:b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  <a:cs typeface="Times New Roman" pitchFamily="18" charset="0"/>
              </a:rPr>
              <a:t>Мишин Артём Валерьевич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56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419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Мишин</dc:creator>
  <cp:lastModifiedBy>Коршикова Татьяна Николаевна</cp:lastModifiedBy>
  <cp:revision>18</cp:revision>
  <dcterms:created xsi:type="dcterms:W3CDTF">2023-05-04T02:17:55Z</dcterms:created>
  <dcterms:modified xsi:type="dcterms:W3CDTF">2024-06-05T10:12:56Z</dcterms:modified>
</cp:coreProperties>
</file>