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7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37"/>
  </p:normalViewPr>
  <p:slideViewPr>
    <p:cSldViewPr snapToGrid="0" snapToObjects="1" showGuides="1">
      <p:cViewPr varScale="1">
        <p:scale>
          <a:sx n="103" d="100"/>
          <a:sy n="103" d="100"/>
        </p:scale>
        <p:origin x="558" y="78"/>
      </p:cViewPr>
      <p:guideLst>
        <p:guide orient="horz" pos="2160"/>
        <p:guide pos="47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62C357-C2C1-564C-960E-F0800A466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6469E2-8E9F-1741-A33F-CD17EFDC6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0655B-7C06-EC4B-B10C-8224F3A2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ECC138-7B37-0745-B16A-7ED23CAB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0F7820-3FE0-1640-8928-9ED214F5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643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B9A64-571A-6842-9F00-6194A4FE0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65AE82-01A3-6E49-AB47-AE5E000E2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55AECD-F9DD-564A-AABC-3475185BB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4D906A-A1EA-F544-AFB2-19B3EC00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C3DE78-85E3-8848-91CB-F85E72B4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0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5D57D1-3A62-C54C-BF26-B03AD649D3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19DBB0-11AD-9D44-8484-2A4A64C26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7F8D30-C5A5-854F-9C88-1C0D1B24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CB039E-6652-BC49-AD77-FC517E20C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0D4970-1860-914A-A74A-E7B7B7F75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060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D357F-B0EE-5C4D-8176-042EB3C1E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703050-4280-7A4D-875C-510F2C9B7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2D84B-16E9-B447-9181-092AB60AE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DA4FB-62A6-E843-9CEE-F0048891A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A7E0A9-AE10-524E-ADA8-48FDD1FD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49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18EAD-976E-7C4F-953A-31D0208BA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6991F6-1EF1-B64F-B8BD-D2BA0A1F4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534E6E-2E2F-D34C-93AC-B1789B350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54A857-65DB-854B-AA58-23D83FD0A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33FB64-D247-FF4D-9A19-28ACDF99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21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8556D-BA65-2A49-9D0A-7FE9004EE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2CD53F-4EFC-FB41-9773-FA1FBF98E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F30DA6-FD66-394A-A3BA-CC1D99287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41A227-2DC6-6E4E-94BE-6A79E5F6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F0B5F7-CA87-E247-917D-38099879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C4339D-B494-E741-AAFA-BC1C7E3D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788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4F15E-B971-9041-BAA8-F5E132A09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CFF289-D6B1-1646-B29D-702546AA7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9D7A73-6E53-BB48-A475-BE1F82ECC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0411D9-9180-B149-883D-71FAB3C1D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E5FBEE-EECA-C344-8063-C4B2BEF531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BFCBEB-30E0-1A43-B9AC-67F135A1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825271-1571-CE4E-9F0D-6F0A56C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FDF5FC-FF1E-994D-917E-4F9D5138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46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F5A64-3FB3-7E4C-8343-C9A0A6426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C0C9FA-E6F6-9047-B900-BDFA3278E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95C8C0-E42A-5049-A51C-F648AB44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5A5A86-5F64-7442-90BF-BC42CFB4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17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8974F9-0053-F34D-BCFC-20C766DDA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B42178-A8C4-8245-A015-05706BA2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01747D-038F-1949-862C-B82EC8D6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23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1A92C-E26D-3349-8CB9-E45DB23F1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2549FB-EE96-BF47-A09E-6C82EE462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8EC3D0-0C05-924C-A983-CA83647CA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67234E-8BAF-1241-8208-5EB755F1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64CA87-DACB-8F4B-89D6-82EED2FC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62F56B-933E-B94D-B77B-DDDE289E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18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2E790-2057-4B49-98EE-FCA52E57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E98AEA-2200-5B44-9AB2-5D7090006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7F9DEF-2023-8247-9629-B66A5AD10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DE967A-20C0-A34E-8374-8ABE1BFB5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D6E41C-B40A-BA4F-8D35-4FD15B6BB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5E6B54-89E7-234E-9BCB-E8DBBF83F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80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F05CB-CB4E-8348-AB2E-9EF2203F0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B25F95-4157-6847-B218-CEB362864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50AC49-C1E7-FC45-A6DE-5B7E39F98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F7A0C-49C4-2141-967B-4E0C45C0E5A5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8917A3-1721-1849-BC97-EA31E9850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682F71-2D7B-4A41-ACDA-0F1824DF4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95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69EAA6-98E3-6147-9115-2253C5DF8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7" y="2428422"/>
            <a:ext cx="4190092" cy="419009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6BC0A-AB88-114C-BB92-8E0FE88C5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7730"/>
            <a:ext cx="9144000" cy="2862001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 охраняемая природная территория «Парк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Прямухино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9897AC-34A3-924A-B9C9-2193328B1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9742" y="4134780"/>
            <a:ext cx="9144000" cy="1455875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Тверского государственного университета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курса 33 группы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Юриспруденция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Елизавета </a:t>
            </a:r>
          </a:p>
          <a:p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76CFCC9-09B8-FD4E-9EE0-E1468705B5BD}"/>
              </a:ext>
            </a:extLst>
          </p:cNvPr>
          <p:cNvSpPr/>
          <p:nvPr/>
        </p:nvSpPr>
        <p:spPr>
          <a:xfrm>
            <a:off x="4805265" y="3359020"/>
            <a:ext cx="7386735" cy="3498980"/>
          </a:xfrm>
          <a:prstGeom prst="ellipse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430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81600D-51E7-4B42-BC1A-581AEB34C619}"/>
              </a:ext>
            </a:extLst>
          </p:cNvPr>
          <p:cNvSpPr txBox="1"/>
          <p:nvPr/>
        </p:nvSpPr>
        <p:spPr>
          <a:xfrm>
            <a:off x="6674014" y="333122"/>
            <a:ext cx="514991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7772400" algn="l"/>
                <a:tab pos="8042275" algn="l"/>
              </a:tabLst>
            </a:pPr>
            <a:r>
              <a:rPr lang="ru-RU" sz="2000" b="1" dirty="0">
                <a:solidFill>
                  <a:srgbClr val="4F94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</a:t>
            </a:r>
            <a:r>
              <a:rPr lang="ru-RU" sz="2000" b="1" dirty="0" err="1">
                <a:solidFill>
                  <a:srgbClr val="4F94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Прямухино</a:t>
            </a:r>
            <a:r>
              <a:rPr lang="ru-RU" sz="2000" b="1" dirty="0">
                <a:solidFill>
                  <a:srgbClr val="4F94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памятник природы регионального значения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4F94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создания: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01.04.1993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4F94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создания: 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природно-культурного комплекса (объекта) в естественном состоянии;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природно-культурного комплекса;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экологического баланса;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экосистем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старовозрастных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смешанных лесов с участием широколиственных пород;</a:t>
            </a:r>
          </a:p>
          <a:p>
            <a:pPr algn="just"/>
            <a:endParaRPr lang="ru-RU" sz="2000" b="1" dirty="0">
              <a:solidFill>
                <a:srgbClr val="4F94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4F94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Ценность: 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украшением ландшафта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Возможно, использование парка как экскурсионного объекта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3D3C127-B299-3544-8E19-45480ED89AED}"/>
              </a:ext>
            </a:extLst>
          </p:cNvPr>
          <p:cNvSpPr/>
          <p:nvPr/>
        </p:nvSpPr>
        <p:spPr>
          <a:xfrm>
            <a:off x="19965" y="139779"/>
            <a:ext cx="6142500" cy="5087956"/>
          </a:xfrm>
          <a:prstGeom prst="roundRect">
            <a:avLst/>
          </a:prstGeom>
          <a:noFill/>
          <a:ln w="889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6B93E-6222-9149-BD2D-3B9734392797}"/>
              </a:ext>
            </a:extLst>
          </p:cNvPr>
          <p:cNvSpPr txBox="1"/>
          <p:nvPr/>
        </p:nvSpPr>
        <p:spPr>
          <a:xfrm>
            <a:off x="176042" y="5409685"/>
            <a:ext cx="6142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Парка произрастает МОРОШКА ПРИЗЕМИСТАЯ, которая относится к редким или находящимся под угрозой исчезновения объектам растительного мира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28AD6-EC8A-9C42-AEB9-8ADE55F18DEA}"/>
              </a:ext>
            </a:extLst>
          </p:cNvPr>
          <p:cNvSpPr txBox="1"/>
          <p:nvPr/>
        </p:nvSpPr>
        <p:spPr>
          <a:xfrm>
            <a:off x="539405" y="139779"/>
            <a:ext cx="54157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Парк п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редставляет собой памятник ландшафтного искусства нач. </a:t>
            </a:r>
            <a:r>
              <a: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XVIII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сер. </a:t>
            </a:r>
            <a:r>
              <a: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XIX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в.в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Основная часть расположена на берегу реки. На границе верхней речной террасы стоят усадебные постройки. На запад от них располагалась хоз. зона с конюшнями, скотным двором и др. постройками. Восточнее жилых усадебных зданий на пологом склоне к реке находится основная часть пейзажного парка, ограниченная валами на севере и юге. Главная композиционная ось «ядра» парка смещена к его южной границе. Она представляет собой вытянутую поляну, сужающуюся от главного дома к реке</a:t>
            </a:r>
          </a:p>
          <a:p>
            <a:endParaRPr 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E9A38A5-7FF2-8C48-B07F-FE5C8533B027}"/>
              </a:ext>
            </a:extLst>
          </p:cNvPr>
          <p:cNvSpPr/>
          <p:nvPr/>
        </p:nvSpPr>
        <p:spPr>
          <a:xfrm>
            <a:off x="6541085" y="247986"/>
            <a:ext cx="5415772" cy="6333000"/>
          </a:xfrm>
          <a:prstGeom prst="roundRect">
            <a:avLst>
              <a:gd name="adj" fmla="val 7823"/>
            </a:avLst>
          </a:prstGeom>
          <a:noFill/>
          <a:ln w="857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B5014DD-33BF-F14B-8F3D-8A9FCCA471AC}"/>
              </a:ext>
            </a:extLst>
          </p:cNvPr>
          <p:cNvSpPr/>
          <p:nvPr/>
        </p:nvSpPr>
        <p:spPr>
          <a:xfrm>
            <a:off x="176041" y="5331927"/>
            <a:ext cx="6142501" cy="1355843"/>
          </a:xfrm>
          <a:prstGeom prst="round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52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DF59A9-B54C-D245-B7F9-76AD385DD368}"/>
              </a:ext>
            </a:extLst>
          </p:cNvPr>
          <p:cNvSpPr txBox="1"/>
          <p:nvPr/>
        </p:nvSpPr>
        <p:spPr>
          <a:xfrm>
            <a:off x="680691" y="1095864"/>
            <a:ext cx="10958286" cy="4191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Так как в целом село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Прямухино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 особое значение в силу своей исторической значимости, ООПТ, конечно,  находится в надлежащем состоянии. На местности везде есть опознавательные таблички.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Лично я в парке была уже не первый раз, но первый раз именно осознанно, с целью посмотреть на парк как на ООПТ, посмотреть на состояние, посмотреть на флору, так как раннее наибольший интерес вызывали постройки, находящиеся на территории парка.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 удовольствием прогулялись, всё посмотрели, с пользой провели свой выходной. Здорово, что существуют такие проекты, как этот, потому что это прекрасная возможность куда-то поехать с близкими или друзьями, возможно узнать что-то новое, побывать на свежем воздухе.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9445643-1846-5042-8465-3073BEE77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95" y="147827"/>
            <a:ext cx="878114" cy="8781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95DD09D-41B7-1649-85F3-32E7ED15C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83827">
            <a:off x="3475915" y="47689"/>
            <a:ext cx="878114" cy="87811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A7CD65D-E2F0-0B43-B4C7-43798FE7E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56467">
            <a:off x="6157339" y="147827"/>
            <a:ext cx="878114" cy="87811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05A3304-704E-2F4A-B6FE-DD799803E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07456">
            <a:off x="8182883" y="108810"/>
            <a:ext cx="878114" cy="8781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70E8FB5-45E2-144D-85F1-672C80A74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726512" y="161448"/>
            <a:ext cx="878114" cy="87811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ED928FE-884E-C64F-AD8B-396E39946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100200">
            <a:off x="1029395" y="5475221"/>
            <a:ext cx="878114" cy="87811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B3811CD-4602-B54D-9F16-A50BB8A40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834" y="5475221"/>
            <a:ext cx="878114" cy="87811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8500DAE-AA9A-CA48-AC5C-F5BA7C084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90387">
            <a:off x="6164686" y="5475221"/>
            <a:ext cx="878114" cy="87811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AFF6871-8CA8-DB48-BCCB-20450222F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910" y="5524299"/>
            <a:ext cx="878114" cy="87811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660E5BD-4C94-2648-A8C2-C92514F63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79813">
            <a:off x="10860056" y="5475221"/>
            <a:ext cx="878114" cy="87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73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5CAA21-DFF2-3740-8A6B-3740F8AC8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725223" y="1781439"/>
            <a:ext cx="5801784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27F4E9-FCB5-804C-89FF-A317D74B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95108" y="1781439"/>
            <a:ext cx="5801784" cy="43513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CCF43C-321E-CA46-858D-5F9BB5837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15439" y="1781439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960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316</Words>
  <Application>Microsoft Office PowerPoint</Application>
  <PresentationFormat>Широкоэкранный</PresentationFormat>
  <Paragraphs>23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Особо охраняемая природная территория «Парк Прямухино» Памятник природы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Особо охраняемая природная территория «Парк Прямухино». Памятник природы</dc:title>
  <dc:creator>Microsoft Office User</dc:creator>
  <cp:lastModifiedBy>Коршикова Татьяна Николаевна</cp:lastModifiedBy>
  <cp:revision>2</cp:revision>
  <dcterms:created xsi:type="dcterms:W3CDTF">2024-05-11T12:43:51Z</dcterms:created>
  <dcterms:modified xsi:type="dcterms:W3CDTF">2024-05-24T09:25:00Z</dcterms:modified>
</cp:coreProperties>
</file>