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11" autoAdjust="0"/>
  </p:normalViewPr>
  <p:slideViewPr>
    <p:cSldViewPr snapToGrid="0">
      <p:cViewPr varScale="1">
        <p:scale>
          <a:sx n="55" d="100"/>
          <a:sy n="5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6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3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6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9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4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C96D-00A2-42BA-96D4-1C11D18E7962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C65E-D6AC-4657-9201-71370ABC0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6085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2558" y="1674674"/>
            <a:ext cx="5633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Памятник природы регионального значения «Парк Грузины»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3275" y="4817852"/>
            <a:ext cx="4925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студентка 3 курса специальности «Таможенное дело» Рындина Дарья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776" y="1074509"/>
            <a:ext cx="502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ООПТ «Парк Грузины» была создана 1 апреля 1993 года в целях  поддержания экологического баланса, сохранения природно-культурного комплекса (объекта) в естественном состоянии, а также восстановления природно-культурного комплекса.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Парк является украшением ландшафта и имеет историческую, мемориальную, архитектурную и рекреационную ценность.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Возможно использование парка как экскурсионного объекта и как природного питомника ценных пород деревьев.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6752" y="1143000"/>
            <a:ext cx="55961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парка расположена усадьба Полторацких XVIII – ХIХ века, которая является проектом  архитектора Растрелли. В начале ХIХ века усадьбой владела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Агафоклея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Полторацкая, бабушка А.П. Керн, затем – ее сын Дмитрий Полторацкий, друг поэта А.С. Пушкина. Пушкин посетил имение в 1829 г.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некогда огромного усадебного хозяйства на сегодняшний день, к сожалению, остались только главный господский дом с флигелями и переходами в полуразрушенном состоянии, живописный валунный мостик и пейзажный парк.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8776"/>
          <a:stretch/>
        </p:blipFill>
        <p:spPr>
          <a:xfrm>
            <a:off x="6803136" y="253174"/>
            <a:ext cx="4019944" cy="4065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350901"/>
            <a:ext cx="5160264" cy="38701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47344" y="4446841"/>
            <a:ext cx="10735056" cy="21854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«Парк Грузины» — это уникальное место, которое следует посетить каждому и окунуться в исторический период времени. Здесь можно увидеть своими глазами достопримечательность Тверского края, которая сохранилась до наших дней спустя несколько столетий. Мне понравилось бродить по старинному парку и любоваться местными пейзажами.  Что касаемо усадьбы Полторацких, то от ее посещения остались противоречивые впечатления.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одной стороны, грустно видеть, как некогда богатейшее имение превратилось в заброшенное здание. Стены портятся граффити, окна выбиты, внутри мусор.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другой стороны, если закрыть на это глаза и дорисовать в воображении, какой была усадьба в период расцвета, то захватывает дух. Многочисленные барельефы, следы старинного декора, размах лестничных пролётов.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300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Рындина</dc:creator>
  <cp:lastModifiedBy>Васильчук Юлия Владимировна</cp:lastModifiedBy>
  <cp:revision>8</cp:revision>
  <dcterms:created xsi:type="dcterms:W3CDTF">2024-05-23T16:40:59Z</dcterms:created>
  <dcterms:modified xsi:type="dcterms:W3CDTF">2024-06-05T09:57:48Z</dcterms:modified>
</cp:coreProperties>
</file>