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8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FB95-388A-BA4A-9135-144CE60A3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2273E0-FEE6-DB48-AF8A-44B3FF3E6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B9AEB-ECFB-0B47-B28C-1BB924C0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545B-CDE1-4638-98A7-946957495E9E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08DED-5C60-994C-B460-E693D12B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34A1F-E21C-0B49-8F13-343E5819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FCBD-E8AE-4765-8A64-F7779757824E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08BCC4-1DDB-BE46-91E4-00764A42E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0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65FE1-CAE0-FF42-AA31-1F8E26783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1516AB-1990-2547-B882-B6D715BA5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F200D-4500-5A42-B00E-BB85100D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545B-CDE1-4638-98A7-946957495E9E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C44D7-CC27-7643-8A2A-EAFCAB67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28F3F-68E5-284D-A76C-E2543C3B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FCBD-E8AE-4765-8A64-F77797578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4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85EB3A-B092-0044-A1A2-44CEE8B9E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84942-CDD1-B349-B2D6-BAE3DF45F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06FA1-0953-5140-8512-A823F7D9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545B-CDE1-4638-98A7-946957495E9E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A904B-A958-B34F-AC89-DD526E12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00FAC-AEB9-8543-BC49-7931915A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FCBD-E8AE-4765-8A64-F77797578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06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85B6-96A0-0544-8BD5-249450A9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F56FF-9495-3749-8FB1-2EEBAB43D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1123C-4707-6D48-B357-315523AC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545B-CDE1-4638-98A7-946957495E9E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32C91-C8AC-3D4B-AFC3-AA4FE15E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2E70-E602-944D-B416-2436A00B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FCBD-E8AE-4765-8A64-F77797578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75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6EF1-E8B4-8D4F-B134-AEBCD707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0B9E1-458D-8846-B446-4B036AAB8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2FE2-5020-334E-A258-5637538D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545B-CDE1-4638-98A7-946957495E9E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A0B82-F2C3-1C42-ACA1-F3163112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41486-5B95-954C-AF06-08DC7B03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FCBD-E8AE-4765-8A64-F77797578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46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785DC-3D8D-BE4E-ACB7-C7DA827CA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5F68A-92C2-384C-AC0B-9FBC959C0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7A9A2-16FA-A046-95F5-996B1EC3F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1D4D4-3FB7-5B44-B312-6FAF9BF0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545B-CDE1-4638-98A7-946957495E9E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F03BE-CE38-A14F-BBA7-85A7F4066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EDD91-54DF-BC4D-BCF2-B8F1738D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FCBD-E8AE-4765-8A64-F77797578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0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3C533-83EA-B546-B29A-D804D966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EC126-DD82-1C4B-9B67-0F1CE4DCE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139A1-FE16-EB44-BC12-8A552CB0C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4F3BC6-F119-9B47-8184-EFFF3B702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6BFE7-E957-D245-BDA8-04B1A243A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05C0C6-C0C6-9049-8D50-51E5B7BA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545B-CDE1-4638-98A7-946957495E9E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AD74A-4213-F142-974E-00AFA5F2C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16BE6F-6373-AB4C-910D-D4491013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FCBD-E8AE-4765-8A64-F77797578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BD07-304C-E84C-82D7-45AD6FDC1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312C4-9D7E-0F4B-97F3-08954617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545B-CDE1-4638-98A7-946957495E9E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5429CD-A6A5-1048-AC48-2ECF1326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405CE-F923-DE41-AE6A-4324253E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FCBD-E8AE-4765-8A64-F77797578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8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30423-F538-FB45-B002-A85BCBD2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545B-CDE1-4638-98A7-946957495E9E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B6818-2FD6-8D4B-B4BE-24277E0C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E3159-5369-404A-86DC-CCB6E94A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FCBD-E8AE-4765-8A64-F77797578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38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0C5E-FAAE-494A-8300-0957EC1C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D1C1E-C259-2A4E-BBCD-4C7C0ED21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291D0-8517-3643-B889-A98AE9D8A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7E1A0-41E6-D545-9F20-A1F746160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545B-CDE1-4638-98A7-946957495E9E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6FA76-4EFE-3F40-A2D1-57C0B713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2095A-47AC-4D44-9F0C-1454B087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FCBD-E8AE-4765-8A64-F77797578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1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E214E-D77B-E949-93D6-333EE41F9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5D50E-AF1E-864E-9EE5-655D35BA5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B40B4-C70E-1941-9394-21540DB79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AE5B1-10ED-8E47-AFF4-FE077CAA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545B-CDE1-4638-98A7-946957495E9E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D1B64-5B94-974D-AB5A-159BF910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2075D-39A7-EA47-B0E3-755CBC20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FCBD-E8AE-4765-8A64-F77797578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5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DF7A0-46FE-1A40-9C40-BDD2C0D6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BFB0C-3D6A-0D46-B431-56C253FA0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A32DB-C7EE-3641-8B45-BE63DE217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8545B-CDE1-4638-98A7-946957495E9E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05E79-7C13-6546-89F0-263A307BE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C6089-65EF-194E-8520-5BB14D686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0FCBD-E8AE-4765-8A64-F7779757824E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E4B1A8-96BE-474D-8F07-FEEA4B21A8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33F0A-ABAA-415A-B2FA-505A41336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596" y="516852"/>
            <a:ext cx="6584623" cy="30851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Ботанический сад Тверского Государственного Университета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82E355-B3E9-4355-9458-18B80C34A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151" y="3988536"/>
            <a:ext cx="3942762" cy="22143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ru-RU" dirty="0"/>
              <a:t>Посетила Клейменова Мария</a:t>
            </a:r>
          </a:p>
          <a:p>
            <a:r>
              <a:rPr lang="ru-RU" dirty="0"/>
              <a:t>32 группа</a:t>
            </a:r>
          </a:p>
          <a:p>
            <a:r>
              <a:rPr lang="ru-RU" dirty="0"/>
              <a:t>Категория ООПТ: </a:t>
            </a:r>
          </a:p>
          <a:p>
            <a:r>
              <a:rPr lang="ru-RU" dirty="0"/>
              <a:t>Дендрологический парк </a:t>
            </a:r>
          </a:p>
          <a:p>
            <a:r>
              <a:rPr lang="ru-RU" dirty="0"/>
              <a:t>и ботанический сад</a:t>
            </a:r>
          </a:p>
        </p:txBody>
      </p:sp>
    </p:spTree>
    <p:extLst>
      <p:ext uri="{BB962C8B-B14F-4D97-AF65-F5344CB8AC3E}">
        <p14:creationId xmlns:p14="http://schemas.microsoft.com/office/powerpoint/2010/main" val="171171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5C380-27C9-4026-AAAB-84141DC0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86" y="181465"/>
            <a:ext cx="10935879" cy="6495070"/>
          </a:xfrm>
        </p:spPr>
        <p:txBody>
          <a:bodyPr>
            <a:normAutofit fontScale="90000"/>
          </a:bodyPr>
          <a:lstStyle/>
          <a:p>
            <a:r>
              <a:rPr lang="ru-RU" sz="2500" dirty="0"/>
              <a:t>На территории преобладают дерново-подзолистые почвы, в районе пруда встречаются торфяно-глеевые почвы.</a:t>
            </a:r>
            <a:br>
              <a:rPr lang="ru-RU" sz="2500" dirty="0"/>
            </a:br>
            <a:r>
              <a:rPr lang="ru-RU" sz="2500" dirty="0"/>
              <a:t>Большую часть территории Ботанического сада занимает дендрологический парк, созданный в 1879 году. Дата создания: 15.07.1999.В настоящее время дендрологическая коллекция насчитывает более 350 видов деревьев и кустарников. Представлены растения разных ботанико-географических зон, имеются Европейский,</a:t>
            </a:r>
            <a:br>
              <a:rPr lang="ru-RU" sz="2500" dirty="0"/>
            </a:br>
            <a:r>
              <a:rPr lang="ru-RU" sz="2500" dirty="0"/>
              <a:t>Сибирский, Дальневосточный, Северо-Американский отделы. Представлены реликтовые и эндемичные растения, занесенные в Красную книгу Российской Федерации.</a:t>
            </a:r>
            <a:br>
              <a:rPr lang="ru-RU" sz="2500" dirty="0"/>
            </a:b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/>
              <a:t>На территории Ботанического сада расположены 11 экспозиций, в их числе: альпинарий, участок степных растений, систематический участок, экспозиция полезных и лекарственных растений, розарий, </a:t>
            </a:r>
            <a:r>
              <a:rPr lang="ru-RU" sz="2500" dirty="0" err="1"/>
              <a:t>иридарий</a:t>
            </a:r>
            <a:r>
              <a:rPr lang="ru-RU" sz="2500" dirty="0"/>
              <a:t>, </a:t>
            </a:r>
            <a:r>
              <a:rPr lang="ru-RU" sz="2500" dirty="0" err="1"/>
              <a:t>лилинарий</a:t>
            </a:r>
            <a:r>
              <a:rPr lang="ru-RU" sz="2500" dirty="0"/>
              <a:t>. На экспозициях размещено более 2000 видов растений, из которых 15 видов занесено в Красную книгу Российской Федерации. В Ботаническом саду создано 10 фондовых коллекций, являющихся базой для научно-исследовательской и учебной работы. Коллекция содержит около 800 видов растений.</a:t>
            </a:r>
          </a:p>
        </p:txBody>
      </p:sp>
    </p:spTree>
    <p:extLst>
      <p:ext uri="{BB962C8B-B14F-4D97-AF65-F5344CB8AC3E}">
        <p14:creationId xmlns:p14="http://schemas.microsoft.com/office/powerpoint/2010/main" val="4140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F2A6D-2A47-4FA6-89BD-9E84CFB9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11" y="160255"/>
            <a:ext cx="10515600" cy="3714161"/>
          </a:xfrm>
        </p:spPr>
        <p:txBody>
          <a:bodyPr>
            <a:normAutofit/>
          </a:bodyPr>
          <a:lstStyle/>
          <a:p>
            <a:r>
              <a:rPr lang="ru-RU" sz="2500" dirty="0"/>
              <a:t>Нормативная правовая основа функционирования ООПТ соблюдена в области в соблюдения требований экологического законодательства:</a:t>
            </a:r>
            <a:br>
              <a:rPr lang="ru-RU" sz="2500" dirty="0"/>
            </a:br>
            <a:r>
              <a:rPr lang="ru-RU" sz="2500" dirty="0"/>
              <a:t>- Решение Тверской городской Думы от 20.03.1996 №35</a:t>
            </a:r>
            <a:br>
              <a:rPr lang="ru-RU" sz="2500" dirty="0"/>
            </a:br>
            <a:r>
              <a:rPr lang="ru-RU" sz="2500" dirty="0"/>
              <a:t>«О ботаническом саде Тверского государственного университета»;</a:t>
            </a:r>
            <a:br>
              <a:rPr lang="ru-RU" sz="2500" dirty="0"/>
            </a:br>
            <a:r>
              <a:rPr lang="ru-RU" sz="2500" dirty="0"/>
              <a:t>- Постановление администрации Тверской области от 21.03.2003 №71-ПА</a:t>
            </a:r>
            <a:br>
              <a:rPr lang="ru-RU" sz="2500" dirty="0"/>
            </a:br>
            <a:r>
              <a:rPr lang="ru-RU" sz="2500" dirty="0"/>
              <a:t>«О резервировании земельного участка, прилегающего к границам Ботанического сада Тверского государственного университета»;</a:t>
            </a:r>
            <a:br>
              <a:rPr lang="ru-RU" sz="2500" dirty="0"/>
            </a:br>
            <a:r>
              <a:rPr lang="ru-RU" sz="2500" dirty="0"/>
              <a:t>- Приказ министерства природных ресурсов и экологии Тверской области от 13.01.2015 №2-кв «Об утверждении перечня особо охраняемых природных территорий регионального значения Тверской области»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FA651-ADB2-46B1-AE33-CDE09FD28B0E}"/>
              </a:ext>
            </a:extLst>
          </p:cNvPr>
          <p:cNvSpPr txBox="1"/>
          <p:nvPr/>
        </p:nvSpPr>
        <p:spPr>
          <a:xfrm>
            <a:off x="320511" y="4041444"/>
            <a:ext cx="8736290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ЛИЧНЫЙ ОТЗЫВ: на мой взгляд, сад в хорошем состоянии. Сад действительно наполнен множеством красивых растений и деревьев. Прогулка там в теплый весенний день доставила массу удовольствия. Из минусов могу ответить только состояние инфраструктуры парка: дорожки в плохом состоянии, стоит положить новые асфальт. Конечно, легкая разбитость создает особую атмосферу, но вот пожилым людям будет неудобно.</a:t>
            </a:r>
          </a:p>
          <a:p>
            <a:r>
              <a:rPr lang="ru-RU" dirty="0"/>
              <a:t>В целом, посещением парка я довольна! Фото прилагаю!)</a:t>
            </a:r>
          </a:p>
        </p:txBody>
      </p:sp>
    </p:spTree>
    <p:extLst>
      <p:ext uri="{BB962C8B-B14F-4D97-AF65-F5344CB8AC3E}">
        <p14:creationId xmlns:p14="http://schemas.microsoft.com/office/powerpoint/2010/main" val="1013877485"/>
      </p:ext>
    </p:extLst>
  </p:cSld>
  <p:clrMapOvr>
    <a:masterClrMapping/>
  </p:clrMapOvr>
</p:sld>
</file>

<file path=ppt/theme/theme1.xml><?xml version="1.0" encoding="utf-8"?>
<a:theme xmlns:a="http://schemas.openxmlformats.org/drawingml/2006/main" name="природ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природа</Template>
  <TotalTime>19</TotalTime>
  <Words>331</Words>
  <Application>Microsoft Office PowerPoint</Application>
  <PresentationFormat>Широкоэкранный</PresentationFormat>
  <Paragraphs>10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природа</vt:lpstr>
      <vt:lpstr>Ботанический сад Тверского Государственного Университета</vt:lpstr>
      <vt:lpstr>На территории преобладают дерново-подзолистые почвы, в районе пруда встречаются торфяно-глеевые почвы. Большую часть территории Ботанического сада занимает дендрологический парк, созданный в 1879 году. Дата создания: 15.07.1999.В настоящее время дендрологическая коллекция насчитывает более 350 видов деревьев и кустарников. Представлены растения разных ботанико-географических зон, имеются Европейский, Сибирский, Дальневосточный, Северо-Американский отделы. Представлены реликтовые и эндемичные растения, занесенные в Красную книгу Российской Федерации.  На территории Ботанического сада расположены 11 экспозиций, в их числе: альпинарий, участок степных растений, систематический участок, экспозиция полезных и лекарственных растений, розарий, иридарий, лилинарий. На экспозициях размещено более 2000 видов растений, из которых 15 видов занесено в Красную книгу Российской Федерации. В Ботаническом саду создано 10 фондовых коллекций, являющихся базой для научно-исследовательской и учебной работы. Коллекция содержит около 800 видов растений.</vt:lpstr>
      <vt:lpstr>Нормативная правовая основа функционирования ООПТ соблюдена в области в соблюдения требований экологического законодательства: - Решение Тверской городской Думы от 20.03.1996 №35 «О ботаническом саде Тверского государственного университета»; - Постановление администрации Тверской области от 21.03.2003 №71-ПА «О резервировании земельного участка, прилегающего к границам Ботанического сада Тверского государственного университета»; - Приказ министерства природных ресурсов и экологии Тверской области от 13.01.2015 №2-кв «Об утверждении перечня особо охраняемых природных территорий регионального значения Тверской области»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Ботанический сад Тверского Государственного Университета</dc:title>
  <dc:creator>Клейменова Мария Валерьевна</dc:creator>
  <cp:lastModifiedBy>Васильчук Юлия Владимировна</cp:lastModifiedBy>
  <cp:revision>3</cp:revision>
  <dcterms:created xsi:type="dcterms:W3CDTF">2024-04-28T16:49:32Z</dcterms:created>
  <dcterms:modified xsi:type="dcterms:W3CDTF">2024-05-15T09:31:22Z</dcterms:modified>
</cp:coreProperties>
</file>