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3D1B"/>
    <a:srgbClr val="929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8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EB26-DD54-4196-99A2-AFEFCDF6373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55B-7C00-40EF-81EE-001D29B44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86720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EB26-DD54-4196-99A2-AFEFCDF6373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55B-7C00-40EF-81EE-001D29B44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21498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EB26-DD54-4196-99A2-AFEFCDF6373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55B-7C00-40EF-81EE-001D29B44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63875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EB26-DD54-4196-99A2-AFEFCDF6373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55B-7C00-40EF-81EE-001D29B44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5933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EB26-DD54-4196-99A2-AFEFCDF6373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55B-7C00-40EF-81EE-001D29B44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4626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EB26-DD54-4196-99A2-AFEFCDF6373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55B-7C00-40EF-81EE-001D29B44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00404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EB26-DD54-4196-99A2-AFEFCDF6373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55B-7C00-40EF-81EE-001D29B44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44820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EB26-DD54-4196-99A2-AFEFCDF6373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55B-7C00-40EF-81EE-001D29B44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90022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EB26-DD54-4196-99A2-AFEFCDF6373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55B-7C00-40EF-81EE-001D29B44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5629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EB26-DD54-4196-99A2-AFEFCDF6373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55B-7C00-40EF-81EE-001D29B44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00175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EB26-DD54-4196-99A2-AFEFCDF6373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55B-7C00-40EF-81EE-001D29B44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97830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DEB26-DD54-4196-99A2-AFEFCDF6373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3755B-7C00-40EF-81EE-001D29B44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6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3D1B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4116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66000" y="1971386"/>
            <a:ext cx="4826000" cy="2915228"/>
          </a:xfrm>
          <a:solidFill>
            <a:srgbClr val="929B45">
              <a:alpha val="66000"/>
            </a:srgbClr>
          </a:solidFill>
        </p:spPr>
        <p:txBody>
          <a:bodyPr anchor="ctr"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Дендрологические парки и ботанические сады регионального значения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«Ботанический сад Тверского </a:t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университета»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ООПТ: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Дендрологические парки и ботанические сады регионального значения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41164" y="4886614"/>
            <a:ext cx="2650836" cy="873759"/>
          </a:xfrm>
        </p:spPr>
        <p:txBody>
          <a:bodyPr>
            <a:normAutofit fontScale="92500" lnSpcReduction="2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Красавина Виктория Ивановна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курс, 32 группа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73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B45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9844" y="304800"/>
            <a:ext cx="8747502" cy="628119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Ботанический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Тверского государственного университета расположен в историческом центре Твери близь слияния рек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Тверцы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Волги.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 уникальное место,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где, несмотря на стремительную городскую застройку, чудом удалось сохранить фрагменты исторического ландшафта древнего Заволжского посада Твери. 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создания ООПТ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15.07.1999 г. 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в целях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специальных коллекций растений в целях сохранения, изучения биоразнообразия, осуществления научной, учебной и просветительской деятельности, а также охраны редких и исчезающих видов местной флоры. 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правового режима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запрещена любая деятельность, не связанная с целями и назначением Ботанического сада, в том числе: незаконное использование земель, строительство, не связанное с целями и назначением, проведение коммуникаций, повреждение деревьев и кустарников. 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Допустимое использование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рекреационные цели, пополнение коллекций и изменение их состава в соответствии с планом перспективного развития, использование в качестве питомника, редких и исчезающих видов, размножение и реализация посадочного материала, проведение научных исследований и экскурсий. 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особой охраны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коллекция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растений, объединяющая в целом около 2500 видов. Фондовая коллекция ирисовых по числу представленных таксонов превосходит все аналогичные коллекции в ботанических садах России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СНГ, 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расположена самая северная в мире экспозиция степных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растений,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коллекциях сада представлены растения разных ботанико-географических зон, реликты и эндемики, 15 видов растений занесены в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Красную книгу Российской Федерации и 30 видов являются редкими и исчезающими на территории Тверской области.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7 % видов растений (141 вид) взяты из уникальных природных комплексов в ходе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флористских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экспедиций в разных районах Тверской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области,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дендрологической коллекции широко представлены выдающиеся экземпляры деревьев значительного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возраста, созданные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сада экспозиции обладают эстетической ценностью,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Ботанического сада являются базой для научной и учебно-просветительской работы.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1995"/>
            <a:ext cx="3290104" cy="4386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1516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B45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1"/>
          <a:stretch/>
        </p:blipFill>
        <p:spPr>
          <a:xfrm>
            <a:off x="3661715" y="231494"/>
            <a:ext cx="3395085" cy="55905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8"/>
          <a:stretch/>
        </p:blipFill>
        <p:spPr>
          <a:xfrm>
            <a:off x="-15240" y="-17361"/>
            <a:ext cx="4784009" cy="6875361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7370937" y="-17362"/>
            <a:ext cx="7559839" cy="6875361"/>
          </a:xfrm>
          <a:prstGeom prst="ellipse">
            <a:avLst/>
          </a:prstGeom>
          <a:solidFill>
            <a:srgbClr val="403D1B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4682" y="1417899"/>
            <a:ext cx="6107318" cy="4653022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территории можно оценить как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здесь ведется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работа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охране и сохранению биоразнообразия.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Нарушенность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территории минимальная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имеются скамейки и урны для мусора, отдельные урны для сбора пластика, также развита сеть грунтовых дорожек с помощью которых можно попасть в самые отдаленные места Ботанического сада!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 точки зрения соблюдения действующего законодательства, в "Ботаническом саду" соблюдаются все нормы и правила, установленные законом об охране природы. По моему мнению одним из направлений деятельности «Ботанического сада» может быть развитие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экотуризма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Экотуризм позволит не только привлечь дополнительные средства на развитие территории, но и повысит уровень осведомленности общественности об этом месте и значимости охраны природы. Для этого необходимо будет разработать соответствующие мероприятия и программы для посетителей, проводить мастер-классы. В целом я была рада посетить настолько значимое место регионального значения, сделать множество фотографий, посмотреть на необычные растения и подышать свежим воздухом!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025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2458</TotalTime>
  <Words>494</Words>
  <Application>Microsoft Office PowerPoint</Application>
  <PresentationFormat>Широкоэкранный</PresentationFormat>
  <Paragraphs>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Дендрологические парки и ботанические сады регионального значения «Ботанический сад Тверского  государственного университета» Категория ООПТ: Дендрологические парки и ботанические сады регионального значения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Дендрологические парки и ботанические сады регионального значения «Ботанический сад Тверского  государственного университета» 2. Категория ООПТ: Дендрологические парки и ботанические сады регионального значения</dc:title>
  <dc:creator>Учетная запись Майкрософт</dc:creator>
  <cp:lastModifiedBy>Васильчук Юлия Владимировна</cp:lastModifiedBy>
  <cp:revision>14</cp:revision>
  <dcterms:created xsi:type="dcterms:W3CDTF">2024-04-25T15:17:34Z</dcterms:created>
  <dcterms:modified xsi:type="dcterms:W3CDTF">2024-05-15T12:00:43Z</dcterms:modified>
</cp:coreProperties>
</file>