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19A16-2DFE-496F-A7D8-CA2558992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EAE4A0-7AEF-4DF8-9975-E105351B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3088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A75F1-A44F-455E-9FFE-E77F1AEA1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52282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1CECC4-5EBE-470D-AA6D-BC49507B6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3DD83-CB7F-4519-94C6-B7B3DC558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4F14C2-4C8E-4ABC-B2BA-73A4C51798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281"/>
            <a:ext cx="100030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0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C94452-2F3A-4DA5-8E75-EFF394DEA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53A3C8-E2CB-41D7-B764-818AF9587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855468-A065-466A-ADCA-A42B5BA24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4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B463B-3DCF-4482-96B8-A4D3658DFD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456" y="365125"/>
            <a:ext cx="9111343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8E249-A53E-4CE9-B4C4-8580927E0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EE15C2-2C22-49AA-BF05-3B3A410B1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A790EC-E10D-48BD-8F73-5D83A5A76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2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2A3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2CF9-86C7-4FEF-B42B-92695AC0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DCE0-4709-4347-9BD1-0ECEA9221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49C24C-B16F-46E3-B702-B2A5B5081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75259"/>
            <a:ext cx="4284436" cy="13900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29BB88-EB33-40F0-8B50-8F9E06666A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981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0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B85EE-06E8-466E-9F30-BE36FE4B5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20675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1611F0-5C39-4DC5-8EEE-4A4300CAD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4C0150-6020-4845-9C29-B63DD6A69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F5F252-D6BA-4841-92FB-79CF5C17A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F4294F-8F0E-43F1-8B80-09E4911BB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17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DE41D-9E96-4BDA-B272-5AA27E7D4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0612" y="301170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7893FC-0D88-4F2F-BA94-7279976F2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4F76D-C796-4BF3-81ED-3A78495FFE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63E8AA-66BD-4AEC-971A-AE51A6E782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5DF4E3-234C-47D2-93D3-28AC25093A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A044D7-B463-48F0-99F8-8E6BB8DAE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3C9647-4031-4BD5-AC89-052A57E9D2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17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5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BC7F4-577B-41C8-A7AC-B11652035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65124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F624F7-4B37-4125-8993-F5E9D19C7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D1C6FA-9182-49CA-9083-E84FEF2FB1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06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3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185130-860E-4413-B451-70E8509CA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208715"/>
            <a:ext cx="3679371" cy="13589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6A371-A50C-4F2F-971F-01A26A6BE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9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6A374-C2A1-4ED7-9212-6C72CDAC8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C1D1E-063E-4AFE-BD30-93F039A3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A4BFB2-D9B8-428D-B5F9-78DA493E4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FDC0E8-2791-40A2-8EF2-84055FD41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3" y="180798"/>
            <a:ext cx="2209799" cy="8161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0AF713-2FC1-42A6-9ED3-FDB68465B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40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96F25-355B-40B1-8B22-50E19562B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82D63D-B83D-4DB8-8BFB-F1642EEB5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9D9EED-1598-4F13-8C24-17049C4B7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39F730-E001-4B3A-BAD6-51BBB5C53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0E2A4D-75B2-47DB-B8D6-C5C676633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3" y="180798"/>
            <a:ext cx="2209799" cy="8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4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47BA1-1FE9-451E-990E-30F5CF85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2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E8EC1-AD00-4D6C-8981-0D62ADA36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87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5C025-D2CA-4883-872B-0A2B693D1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429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ООПТ регионального значения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Бобачевская</a:t>
            </a:r>
            <a:r>
              <a:rPr lang="ru-RU" dirty="0">
                <a:solidFill>
                  <a:schemeClr val="bg1"/>
                </a:solidFill>
              </a:rPr>
              <a:t> роща»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8B3FA2-532F-47C6-BCB2-C580F4D99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0067" y="4457171"/>
            <a:ext cx="4572000" cy="1655762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Подготовил студент 3 курса направления подготовки 40.03.01 </a:t>
            </a:r>
            <a:r>
              <a:rPr lang="ru-RU" sz="1400" dirty="0" smtClean="0">
                <a:solidFill>
                  <a:schemeClr val="bg1"/>
                </a:solidFill>
              </a:rPr>
              <a:t>Юриспруденция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Смоляков А.И.</a:t>
            </a:r>
          </a:p>
        </p:txBody>
      </p:sp>
    </p:spTree>
    <p:extLst>
      <p:ext uri="{BB962C8B-B14F-4D97-AF65-F5344CB8AC3E}">
        <p14:creationId xmlns:p14="http://schemas.microsoft.com/office/powerpoint/2010/main" val="411367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7B5015-01C0-475E-B150-B698723B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6096000" cy="4351338"/>
          </a:xfrm>
        </p:spPr>
        <p:txBody>
          <a:bodyPr>
            <a:noAutofit/>
          </a:bodyPr>
          <a:lstStyle/>
          <a:p>
            <a:pPr algn="just"/>
            <a:r>
              <a:rPr lang="ru-RU" sz="1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Бобачёвская</a:t>
            </a:r>
            <a:r>
              <a:rPr lang="ru-RU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роща 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лесопарковая зона в восточной части города </a:t>
            </a:r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Твери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площадью 20,5 гектаров, место отдыха жителей </a:t>
            </a:r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Московского района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памятник природы регионального значения. Получила своё современное название в </a:t>
            </a:r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1960-е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годы, до этого называлась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Бычковской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рощей в честь расположенной рядом деревни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Бычково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Даты задания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ООПТ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12.02.1982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Цели создания ООПТ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сохранение природного комплекса (объекта) в естественном состоянии; восстановление природного комплекса (объекта); поддержание экологического баланса; сохранение эталонных участков коренных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старовозрастных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лесов; сохранение редких видов и уникальных природных объектов. 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Ценность: ООПТ- является украшением ландшафта; имеет дендрологическую ботаническая ценность; имеет рекреационная ценность; возможно использование парка как экскурсионного объекта; возможно использование парка как природного питомника ценных пород деревьев.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5803B0-38F6-476D-8200-9C78C1EF3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941" y="969239"/>
            <a:ext cx="3905793" cy="52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9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EF2AC0-56E1-4019-838C-0247B36B8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866" y="5511801"/>
            <a:ext cx="10481734" cy="4128028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На данный момент состояние рощи представляется приемлемым, поскольку за последние годы на территории данного ООПТ все чаще и чаще проходят субботники, а жители Московского района с любовью относятся месту </a:t>
            </a:r>
            <a:r>
              <a:rPr lang="ru-RU" sz="1800"/>
              <a:t>своего </a:t>
            </a:r>
            <a:r>
              <a:rPr lang="ru-RU" sz="1800" smtClean="0"/>
              <a:t>отдыха. </a:t>
            </a: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EE014E-7D02-4211-80AA-702129A9F9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33" y="351368"/>
            <a:ext cx="6756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56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182</Words>
  <Application>Microsoft Office PowerPoint</Application>
  <PresentationFormat>Широкоэкранный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Montserrat</vt:lpstr>
      <vt:lpstr>Тема Office</vt:lpstr>
      <vt:lpstr>ООПТ регионального значения  «Бобачевская роща»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Кравченко</dc:creator>
  <cp:lastModifiedBy>Коршикова Татьяна Николаевна</cp:lastModifiedBy>
  <cp:revision>13</cp:revision>
  <dcterms:created xsi:type="dcterms:W3CDTF">2020-02-13T08:15:29Z</dcterms:created>
  <dcterms:modified xsi:type="dcterms:W3CDTF">2024-05-28T08:51:09Z</dcterms:modified>
</cp:coreProperties>
</file>