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B3E6-63CF-5623-ED6A-4E6A81BE4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214AC5-B006-9D08-73EF-E5E620981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D628D4-2B9E-B3E8-7BFD-2C3484A0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6F561-AC24-71A9-F2CD-2419B457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D25A8-5BD1-4FD8-4D07-41BEC554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1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066E6-C264-4875-9AA7-2454BA32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49E8CB-8415-2E13-E43C-7587A4870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7ACE8-351F-7A98-F64E-7E3E5F96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9AB4A-24E7-12A3-6E8A-4C8AE4E5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7FAE2-8151-2C3A-5A77-544EFBE5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4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3B189C-9064-97EB-17D4-FC8197333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14790D-A6D4-E216-96E8-65B469F6D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DA6DB-584F-CC12-3A55-E6FA8188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E2949F-3D0A-E2E9-09B4-46661C18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235F8-EC17-8EB8-931E-5F2460CC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DA24D-5A3F-9E1A-39AD-EFF9E260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7DE14-E01A-32CC-66AA-36885CAB0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28274-A09F-D51F-4E7C-AE6EF3FF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F12D8-8173-0B74-DF95-15EADC6B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06B46-15F9-4989-F64A-E8E08247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9CD12-7A80-308D-F0A8-D8CF4B78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F3D6D-C768-5EF9-DA27-5F3FD344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A9868-6262-2ECA-C65B-5B95D1C1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01537-1E19-1918-9F52-CEAB1E11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37506-6A65-6A74-3FB2-693516E2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40403-5C70-3E5C-3387-820D9533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AF1E0-7104-3547-82F1-1A1FA398A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BBF966-39F9-586B-2E5A-1D1349C28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81745-2C38-7499-BF4E-3E17232A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46DE4-7E28-ACC9-EE1B-F1865E7F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E8511-2215-DBF6-9111-A1BC3C8E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82A8C-09E3-372F-26C0-4EDB5E20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63963-7C86-6367-45BC-7967838E5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B008A3-A117-B9A7-B3A5-9DA1FD22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1914-C8F5-71BB-866C-44ACBAF52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0A68AA-8C7D-A3EE-BECE-7156FCDD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A90FB2-7CDE-8C06-4B3E-A37FAFB5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95BDA4-ADF5-564C-8477-8D8DEF32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EC8006-1565-943B-A027-CE4DF14C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A6AC0-6B27-125D-ECEF-F0CE8943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90B014-FABD-39E0-D80C-BCCAB028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6266D2-394E-1FF9-CEF9-0CD6C796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3B72E0-EE4C-AF30-4580-4DBF300E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3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BC8276-1523-5730-2AFF-6C1F2BDC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16888E-8A37-6E2F-C5CA-43E73F78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0F5AC-53A0-7B21-464A-DAEBC52F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3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57DC8-C03B-65D9-FE4C-435E8724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68A3CA-BC6B-D625-27BC-A12B1450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2E71BB-0557-B92F-F102-566CBB92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12AF45-60AF-E260-58CE-42C1582D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DF5D5-5967-C7AB-9E39-01937F0B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63B85-6883-AF4F-50DC-19059ED6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F999F-7DAD-67D8-8707-B3EE5877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FA3AB8-1B03-8828-0255-8E8E1BD3B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D822AA-566A-E977-8FA8-0C0A7FEB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86052F-4C29-7DC9-5E66-7226BC40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E93F51-CEA1-1376-9815-30001EA5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B4623-9643-D38F-2BE7-10F9963A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B8A76-3BF7-42E3-0C78-7EAEDAC9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1C7D-8673-0263-8B6C-9F2D1876D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FEB52-56B2-0CEF-692C-D198189DB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BA1B7C-DA8D-4451-BECC-5FA31126C2ED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80A2F-71FC-41A9-22E6-376CBA87A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D6502-212C-9088-9BD9-18CBB9998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4E26C-C9EC-4A55-9C41-92BACDC8AA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ческое лицо, текст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D8C325D-EF21-2BDB-F58C-664434608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Объект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AE4689-177E-7A37-DABA-76796BCFB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7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снимок экран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CEC2E711-70EF-D24F-19AE-13BA61088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Васильчук Юлия Владимировна</cp:lastModifiedBy>
  <cp:revision>2</cp:revision>
  <dcterms:created xsi:type="dcterms:W3CDTF">2024-04-19T13:08:55Z</dcterms:created>
  <dcterms:modified xsi:type="dcterms:W3CDTF">2024-05-15T12:11:11Z</dcterms:modified>
</cp:coreProperties>
</file>