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AC94D-043E-4294-B63C-78AD05C57C5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24D1B-C90B-47AC-9A76-2FBAA539F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4D1B-C90B-47AC-9A76-2FBAA539FC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5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24128" y="12246"/>
            <a:ext cx="3312368" cy="302433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Особо охраняемая природная территория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«Боярышник гибкий 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Скорбященский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была образована в 1992 году.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Памятник природы расположен в историческом центре города Твери, в Центральном районе. В территорию памятника природы входит вся часть сквера по ул. А. Дементьева города Твери, в пределах которой произрастает 7 деревьев боярышника (боярышник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зеленоплодный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или алтайский) 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Основной проблемой этой территории является её неизвестность: мало кто из жителей города знает о существовании такой ООПТ и о ценности гибкого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боярышника: какая-либо информация на месте их нахождения отсутствует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16667"/>
          <a:stretch/>
        </p:blipFill>
        <p:spPr bwMode="auto">
          <a:xfrm>
            <a:off x="25603" y="12246"/>
            <a:ext cx="2608477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31706"/>
          <a:stretch/>
        </p:blipFill>
        <p:spPr bwMode="auto">
          <a:xfrm>
            <a:off x="2307496" y="12246"/>
            <a:ext cx="3384376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099" y="2932448"/>
            <a:ext cx="3456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Дуб черешчатый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расположен на берегу реки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Тьмаки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Возраст дерева составляет более 200 лет, длина около 17 метров. Официально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природы дерево стало в 2015 году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Дуб, растущий в Твери на пересечении улиц Тихвинская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Головинский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вал, внесён в Национальный реестр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старовозрастных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деревьев России и получил статус памятника живой природы. Данный дуб был посажен в 1811 г. и стал свидетелем отечественной войны 1812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года. Увидев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данный памятник живой природы, мы были восхищены его могучими ветвями и величественной кроной.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0" algn="r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 курса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НП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«Таможенное дело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»: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Косыгина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Е.,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Корнеева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Д.,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Королёва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З.,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Зайцева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П., Виноградова С.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2312" t="11360" r="7515" b="-26966"/>
          <a:stretch/>
        </p:blipFill>
        <p:spPr bwMode="auto">
          <a:xfrm>
            <a:off x="3563888" y="3036580"/>
            <a:ext cx="2808312" cy="480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11111"/>
          <a:stretch/>
        </p:blipFill>
        <p:spPr bwMode="auto">
          <a:xfrm>
            <a:off x="6372200" y="3049725"/>
            <a:ext cx="259228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209</Words>
  <Application>Microsoft Office PowerPoint</Application>
  <PresentationFormat>Экран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ООТП Тверской области</dc:title>
  <dc:creator>Полина</dc:creator>
  <cp:lastModifiedBy>Коршикова Татьяна Николаевна</cp:lastModifiedBy>
  <cp:revision>8</cp:revision>
  <dcterms:created xsi:type="dcterms:W3CDTF">2022-04-26T13:07:20Z</dcterms:created>
  <dcterms:modified xsi:type="dcterms:W3CDTF">2022-06-14T09:15:00Z</dcterms:modified>
</cp:coreProperties>
</file>