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1A90-137C-4338-9C7F-1FD43D8DA3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5C1A-A8E5-4B63-9797-1AB656A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9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1A90-137C-4338-9C7F-1FD43D8DA3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5C1A-A8E5-4B63-9797-1AB656A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6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1A90-137C-4338-9C7F-1FD43D8DA3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5C1A-A8E5-4B63-9797-1AB656A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2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1A90-137C-4338-9C7F-1FD43D8DA3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5C1A-A8E5-4B63-9797-1AB656A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3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1A90-137C-4338-9C7F-1FD43D8DA3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5C1A-A8E5-4B63-9797-1AB656A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3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1A90-137C-4338-9C7F-1FD43D8DA3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5C1A-A8E5-4B63-9797-1AB656A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1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1A90-137C-4338-9C7F-1FD43D8DA3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5C1A-A8E5-4B63-9797-1AB656A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1A90-137C-4338-9C7F-1FD43D8DA3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5C1A-A8E5-4B63-9797-1AB656A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1A90-137C-4338-9C7F-1FD43D8DA3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5C1A-A8E5-4B63-9797-1AB656A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6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1A90-137C-4338-9C7F-1FD43D8DA3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5C1A-A8E5-4B63-9797-1AB656A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5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1A90-137C-4338-9C7F-1FD43D8DA3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5C1A-A8E5-4B63-9797-1AB656A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7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91A90-137C-4338-9C7F-1FD43D8DA3B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75C1A-A8E5-4B63-9797-1AB656A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7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9" y="237392"/>
            <a:ext cx="2836984" cy="21277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8" y="2431073"/>
            <a:ext cx="2836984" cy="21277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8" y="4624756"/>
            <a:ext cx="2836984" cy="2127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40" y="131885"/>
            <a:ext cx="2977660" cy="2233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41" y="2431073"/>
            <a:ext cx="2977660" cy="21277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41" y="4624755"/>
            <a:ext cx="2977660" cy="21804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46174" y="237392"/>
            <a:ext cx="3254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ООПТ «Первомайская роща»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18340" y="1013107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Первомайская роща находится в Пролетарском р-не г. Твери, в непосредственной близости от крупного жилого массива. Общая площадь - 50 га. Рекреационный объект. Памятник природы, создан в 1982 г.</a:t>
            </a:r>
          </a:p>
          <a:p>
            <a:pPr algn="just"/>
            <a:r>
              <a:rPr lang="ru-RU" dirty="0" smtClean="0"/>
              <a:t>Доминирующий тип леса - сосняки-брусничники, средний возраст сосны 72 года.</a:t>
            </a:r>
          </a:p>
          <a:p>
            <a:pPr algn="just"/>
            <a:r>
              <a:rPr lang="ru-RU" dirty="0" smtClean="0"/>
              <a:t>На западе – встречаются клен и береза. </a:t>
            </a:r>
          </a:p>
          <a:p>
            <a:pPr algn="just"/>
            <a:r>
              <a:rPr lang="ru-RU" dirty="0" smtClean="0"/>
              <a:t>На юге, вдоль реки </a:t>
            </a:r>
            <a:r>
              <a:rPr lang="ru-RU" dirty="0" err="1" smtClean="0"/>
              <a:t>Тьмаки</a:t>
            </a:r>
            <a:r>
              <a:rPr lang="ru-RU" dirty="0" smtClean="0"/>
              <a:t>, растёт ива. </a:t>
            </a:r>
          </a:p>
          <a:p>
            <a:pPr algn="just"/>
            <a:r>
              <a:rPr lang="ru-RU" dirty="0" smtClean="0"/>
              <a:t>Основные неблагоприятные факторы:</a:t>
            </a:r>
          </a:p>
          <a:p>
            <a:pPr algn="ctr"/>
            <a:r>
              <a:rPr lang="ru-RU" dirty="0" smtClean="0"/>
              <a:t>Наличие кострищ</a:t>
            </a:r>
          </a:p>
          <a:p>
            <a:pPr algn="ctr"/>
            <a:r>
              <a:rPr lang="ru-RU" dirty="0" smtClean="0"/>
              <a:t>Захламление </a:t>
            </a:r>
            <a:r>
              <a:rPr lang="ru-RU" dirty="0" smtClean="0"/>
              <a:t>бытовыми </a:t>
            </a:r>
            <a:r>
              <a:rPr lang="ru-RU" dirty="0" smtClean="0"/>
              <a:t>отходами </a:t>
            </a:r>
            <a:endParaRPr lang="ru-RU" dirty="0" smtClean="0"/>
          </a:p>
          <a:p>
            <a:pPr algn="just"/>
            <a:r>
              <a:rPr lang="ru-RU" dirty="0" smtClean="0"/>
              <a:t>По инициативе органов власти, </a:t>
            </a:r>
            <a:r>
              <a:rPr lang="ru-RU" dirty="0" smtClean="0"/>
              <a:t>регулярно </a:t>
            </a:r>
            <a:r>
              <a:rPr lang="ru-RU" dirty="0" smtClean="0"/>
              <a:t>проводятся уборки </a:t>
            </a:r>
            <a:r>
              <a:rPr lang="ru-RU" dirty="0" smtClean="0"/>
              <a:t>лесного массива от </a:t>
            </a:r>
            <a:r>
              <a:rPr lang="ru-RU" dirty="0" smtClean="0"/>
              <a:t>загрязнений. </a:t>
            </a:r>
          </a:p>
          <a:p>
            <a:pPr algn="just"/>
            <a:r>
              <a:rPr lang="ru-RU" dirty="0" smtClean="0"/>
              <a:t>Однако</a:t>
            </a:r>
            <a:r>
              <a:rPr lang="ru-RU" dirty="0" smtClean="0"/>
              <a:t>, экологическая культура граждан по прежнему находится на низком уровне, что препятствует поддержанию ООПТ «Первомайская роща» в идеальном состоянии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r"/>
            <a:r>
              <a:rPr lang="ru-RU" dirty="0" err="1"/>
              <a:t>Спахов</a:t>
            </a:r>
            <a:r>
              <a:rPr lang="ru-RU" dirty="0"/>
              <a:t> Д.И</a:t>
            </a:r>
            <a:r>
              <a:rPr lang="ru-RU" dirty="0" smtClean="0"/>
              <a:t>., 34 группа</a:t>
            </a: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48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16D8C31BC04954386F84202F6FE2207" ma:contentTypeVersion="9" ma:contentTypeDescription="Создание документа." ma:contentTypeScope="" ma:versionID="f21fc56239a23f7544beb24383d2c4fb">
  <xsd:schema xmlns:xsd="http://www.w3.org/2001/XMLSchema" xmlns:xs="http://www.w3.org/2001/XMLSchema" xmlns:p="http://schemas.microsoft.com/office/2006/metadata/properties" xmlns:ns2="e6218919-4113-4d29-9455-7aabf4da88ac" targetNamespace="http://schemas.microsoft.com/office/2006/metadata/properties" ma:root="true" ma:fieldsID="5625b4467b7ffa456676f60639454152" ns2:_="">
    <xsd:import namespace="e6218919-4113-4d29-9455-7aabf4da88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18919-4113-4d29-9455-7aabf4da8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A1DE08-1D15-4121-901C-9C525835CE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218919-4113-4d29-9455-7aabf4da88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26C61-F082-46CC-B085-841640CF474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0F8013-F909-4846-94A5-3CB504FB36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121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Спахов</dc:creator>
  <cp:lastModifiedBy>Коршикова Татьяна Николаевна</cp:lastModifiedBy>
  <cp:revision>5</cp:revision>
  <dcterms:created xsi:type="dcterms:W3CDTF">2022-03-12T08:45:18Z</dcterms:created>
  <dcterms:modified xsi:type="dcterms:W3CDTF">2022-04-07T09:39:26Z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0x010100316D8C31BC04954386F84202F6FE2207</vt:lpwstr>
  </property>
</Properties>
</file>