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0AC21-825B-4BCF-B093-348D10EED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444C14-D4D0-4C92-BBAA-D1E2D91FE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A11D69-D84B-4C9A-A0EC-2E417781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9051-CA17-46C9-828D-9C00890D91E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694611-A122-4504-A79B-2ACD721B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93A002-898F-4911-87FC-CEF49DFF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508-9B42-4921-94B9-F88EB5193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1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3D557-B61B-420E-897F-8D7E1ECF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229607-27E1-4ECC-9715-B00D98665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4EC7EF-1916-40AC-A992-53AA0539A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9051-CA17-46C9-828D-9C00890D91E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CD3B0-0AA3-4AFE-AD34-EF0F07AF2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E62EE7-FA4A-4F3A-94EF-A0B37A1F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508-9B42-4921-94B9-F88EB5193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21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E64913-1854-47CE-9676-4C28BF1AD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171470-48BB-44B2-A6FE-F507EDF2B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F602F-6681-458D-8930-1F8B5500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9051-CA17-46C9-828D-9C00890D91E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B36C45-67C1-40A9-9E49-C192CBED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21C683-0345-454B-95B1-7CC05C12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508-9B42-4921-94B9-F88EB5193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0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F4EB7-99B4-4FAB-804F-09A9E613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F41B7B-EB93-4A38-BE13-5AFEAC52D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3FA35-D29C-4098-B4AD-8B12775C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9051-CA17-46C9-828D-9C00890D91E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E1E607-1CEE-4820-9D80-6753A0859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5228E6-0CA8-4D57-B96D-7D763F2B5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508-9B42-4921-94B9-F88EB5193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39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EDEDE-7FE8-485D-8E97-095B0BD8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217B45-433D-42AF-B663-40634B854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3DAA3A-4E7D-4E04-A707-65C3FDE6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9051-CA17-46C9-828D-9C00890D91E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CE071-0AA5-43C5-A3E7-D1856EF4C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AC7DE9-A8A9-43E0-9B0B-C533A570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508-9B42-4921-94B9-F88EB5193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7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04A31-79DD-45CB-9E70-9310BD13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A03527-8F6F-474B-A0C0-5D72368BE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EF0CBC-73C1-4F61-BB07-583AC961D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B9058E-39A4-43D1-8004-FC8ED3EA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9051-CA17-46C9-828D-9C00890D91E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A8047A-D757-4719-818B-A4EE81AD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7E140C-ED2E-42A6-AE8D-6384B56C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508-9B42-4921-94B9-F88EB5193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7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1DFB1-0E3E-4095-BAC2-A3D334B7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670AF1-1EFB-47EA-ACF1-8977A88B9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5D54BC-C555-4E70-8AD0-9E74D59AB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068CB8-8FC0-4627-A36E-B877E4C9E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1F35B4-AF8B-4F16-92ED-0E99609B4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458F4D-12F4-42B3-8646-EF50B7D4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9051-CA17-46C9-828D-9C00890D91E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1C60DA-4022-4D53-873B-174A804D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098C8C-4B3A-4234-9113-55FA3B15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508-9B42-4921-94B9-F88EB5193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3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75902-4451-4A3A-8350-255E9A17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AC7433-6BD0-4EDE-AEBA-AA01B6E8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9051-CA17-46C9-828D-9C00890D91E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2A57FD-4E2A-4E3F-A5FD-9E3B81900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F4D9B2-E27D-43A8-9B68-E652DC68F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508-9B42-4921-94B9-F88EB5193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42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5AF1D7-E06C-41EF-A98F-2CEB531A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9051-CA17-46C9-828D-9C00890D91E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9E5F78-57C5-421E-9580-3656861A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878A03-EA62-4C39-B2D6-D00F7172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508-9B42-4921-94B9-F88EB5193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82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2F06E-9144-4060-BF8D-17B0B75C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ED64D-3CB3-40AC-934A-5E1D91A9E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8758F7-A30B-4BD1-81FC-0885118A3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823D23-A605-4D11-A991-44703097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9051-CA17-46C9-828D-9C00890D91E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5D1C54-2AF8-4ACB-BA40-86A2818C2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921DE3-9D95-4718-881C-4EF4E87B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508-9B42-4921-94B9-F88EB5193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38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3FA40-84F8-4481-9458-46768EFC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13C476-CCA5-4E27-B2F7-057561E2A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EAE6EE-FEAC-4452-9059-4FDE01E0D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2C4168-C030-4503-8267-3B29171F7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9051-CA17-46C9-828D-9C00890D91E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09E572-B318-4E34-95AE-6C8C2D7A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2800F4-5E88-46BF-827A-5A3B25B27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508-9B42-4921-94B9-F88EB5193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9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4BE65-312F-4847-BC5F-0CEC3FC4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FCA6D0-1B96-4B14-A481-30D2F4BE5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5D89A-A421-4492-A8EC-23779BB56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B9051-CA17-46C9-828D-9C00890D91E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692D2B-8EF7-4870-ABAB-CBEDC5405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BB4DE7-2A31-4854-97D2-9EC0C4716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5508-9B42-4921-94B9-F88EB5193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23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5A0A4BE-61DE-4019-BE7D-51135F9FC9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4" y="0"/>
            <a:ext cx="2571750" cy="3429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EAD95D9-86B8-46F6-89A3-F70F7AFCA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385" y="13673"/>
            <a:ext cx="2015299" cy="281350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F12FE92-AF14-409C-A303-03A4A380A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3504"/>
            <a:ext cx="2862867" cy="381715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A8269BF-7542-445D-A706-CFF80FC564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t="13289" r="2653" b="39427"/>
          <a:stretch/>
        </p:blipFill>
        <p:spPr>
          <a:xfrm>
            <a:off x="7687306" y="3240365"/>
            <a:ext cx="4411604" cy="360343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0A33B18-B682-45C5-AB34-2003E7C55C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22" y="238697"/>
            <a:ext cx="3092029" cy="549694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D64BE2-AC9C-4FDD-B35A-AE90D84C7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2862867" y="5724306"/>
            <a:ext cx="6231127" cy="552423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8000"/>
                </a:highlight>
              </a:rPr>
              <a:t>Богданова Инесса</a:t>
            </a:r>
          </a:p>
          <a:p>
            <a:pPr algn="just"/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8000"/>
                </a:highlight>
              </a:rPr>
              <a:t>Авагимян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8000"/>
                </a:highlight>
              </a:rPr>
              <a:t> Зита</a:t>
            </a:r>
          </a:p>
          <a:p>
            <a:pPr algn="just"/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8000"/>
                </a:highlight>
              </a:rPr>
              <a:t>31 группа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A91546-3093-40E9-834B-C82BB86836AC}"/>
              </a:ext>
            </a:extLst>
          </p:cNvPr>
          <p:cNvSpPr txBox="1"/>
          <p:nvPr/>
        </p:nvSpPr>
        <p:spPr>
          <a:xfrm>
            <a:off x="5515098" y="155180"/>
            <a:ext cx="46962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highlight>
                  <a:srgbClr val="008000"/>
                </a:highlight>
                <a:latin typeface="Bahnschrift Light Condensed" panose="020B0502040204020203" pitchFamily="34" charset="0"/>
              </a:rPr>
              <a:t>Первомайская роща представляет собой рекреационный объект и природный памятник. Она была создана в 1982 году. Первомайская роща находится в Пролетарском районе города рядом с крупным жилым массивом, больничным комплексом, недалеко 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highlight>
                  <a:srgbClr val="008000"/>
                </a:highlight>
                <a:latin typeface="Bahnschrift Light Condensed" panose="020B0502040204020203" pitchFamily="34" charset="0"/>
              </a:rPr>
              <a:t>от реки </a:t>
            </a:r>
            <a:r>
              <a:rPr lang="ru-RU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highlight>
                  <a:srgbClr val="008000"/>
                </a:highlight>
                <a:latin typeface="Bahnschrift Light Condensed" panose="020B0502040204020203" pitchFamily="34" charset="0"/>
              </a:rPr>
              <a:t>Тьмаки (роща примыкает к ее левому берегу).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highlight>
                <a:srgbClr val="008000"/>
              </a:highlight>
              <a:latin typeface="Bahnschrift Light Condensed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ADED51-6AF0-42D7-AD27-581E4F899B0C}"/>
              </a:ext>
            </a:extLst>
          </p:cNvPr>
          <p:cNvSpPr txBox="1"/>
          <p:nvPr/>
        </p:nvSpPr>
        <p:spPr>
          <a:xfrm>
            <a:off x="5520371" y="2064274"/>
            <a:ext cx="4411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8000"/>
                </a:highlight>
                <a:latin typeface="Bahnschrift Light Condensed" panose="020B0502040204020203" pitchFamily="34" charset="0"/>
              </a:rPr>
              <a:t>Первомайская роща - это лесной массив естественного происхождения.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E52D45-FF28-4C65-9C32-995D19CA14B2}"/>
              </a:ext>
            </a:extLst>
          </p:cNvPr>
          <p:cNvSpPr txBox="1"/>
          <p:nvPr/>
        </p:nvSpPr>
        <p:spPr>
          <a:xfrm>
            <a:off x="5540396" y="2732502"/>
            <a:ext cx="214690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8000"/>
                </a:highlight>
                <a:latin typeface="Bahnschrift Light Condensed" panose="020B0502040204020203" pitchFamily="34" charset="0"/>
              </a:rPr>
              <a:t>Доминирующим типом леса в Первомайской роще являются сосняки-брусничники со средним возрастом сосны 72 года. Подлесок образуют рябина обыкновенная, малина, бузина, береза, клен, единично жимолость и ива.</a:t>
            </a:r>
          </a:p>
        </p:txBody>
      </p:sp>
    </p:spTree>
    <p:extLst>
      <p:ext uri="{BB962C8B-B14F-4D97-AF65-F5344CB8AC3E}">
        <p14:creationId xmlns:p14="http://schemas.microsoft.com/office/powerpoint/2010/main" val="236537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D6151-639B-428E-B1BA-3C0B64BE8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8000"/>
                </a:highlight>
              </a:rPr>
              <a:t>Наши впечатления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AF95B3-3BA9-4C47-8503-07C9BD504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первый взгляд Первомайская роща может показаться скучным и невзрачным, а может быть даже где-то и жутковатым местом, особенно в хмурую серую погоду, когда здесь совсем немноголюдно. Однако, это хорошее место  для спортивного отдыха и просто прогулок,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доставят 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море положительных эмоций и позитива, ведь это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 из островков лесополосы в городской черте.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Первомайская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роща- о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чень красивое место, есть речка, красивые сосны, чистый воздух. Не близко к центру, но для жителей Пролетарского района-отличное место для проведения досуга и отдыха.</a:t>
            </a:r>
          </a:p>
          <a:p>
            <a:pPr marL="0" indent="0" algn="just">
              <a:buNone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в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роща подвергается постоянному замусориванию,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вырубке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деревьев, здесь разводятся костры, проезжают машины. Территория рощи нуждается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работе по очистке и благоустройству.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623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16D8C31BC04954386F84202F6FE2207" ma:contentTypeVersion="9" ma:contentTypeDescription="Создание документа." ma:contentTypeScope="" ma:versionID="f21fc56239a23f7544beb24383d2c4fb">
  <xsd:schema xmlns:xsd="http://www.w3.org/2001/XMLSchema" xmlns:xs="http://www.w3.org/2001/XMLSchema" xmlns:p="http://schemas.microsoft.com/office/2006/metadata/properties" xmlns:ns2="e6218919-4113-4d29-9455-7aabf4da88ac" targetNamespace="http://schemas.microsoft.com/office/2006/metadata/properties" ma:root="true" ma:fieldsID="5625b4467b7ffa456676f60639454152" ns2:_="">
    <xsd:import namespace="e6218919-4113-4d29-9455-7aabf4da88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18919-4113-4d29-9455-7aabf4da8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CDB9E4-67FC-4901-ACBA-634E3AAE74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218919-4113-4d29-9455-7aabf4da88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93A8AD-B5B5-49A5-8581-D38ECFB6A9B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8ED70C2-42D1-4BA8-9F50-A98AC596C4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222</Words>
  <Application>Microsoft Office PowerPoint</Application>
  <PresentationFormat>Широкоэкранный</PresentationFormat>
  <Paragraphs>10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Bahnschrift Light Condensed</vt:lpstr>
      <vt:lpstr>Calibri</vt:lpstr>
      <vt:lpstr>Calibri Light</vt:lpstr>
      <vt:lpstr>Times New Roman</vt:lpstr>
      <vt:lpstr>Тема Office</vt:lpstr>
      <vt:lpstr>Презентация PowerPoint</vt:lpstr>
      <vt:lpstr>Наши впечатления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Инесса Богданова</dc:creator>
  <cp:lastModifiedBy>Коршикова Татьяна Николаевна</cp:lastModifiedBy>
  <cp:revision>2</cp:revision>
  <dcterms:created xsi:type="dcterms:W3CDTF">2022-03-11T18:14:30Z</dcterms:created>
  <dcterms:modified xsi:type="dcterms:W3CDTF">2022-04-07T09:30:52Z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0x010100316D8C31BC04954386F84202F6FE2207</vt:lpwstr>
  </property>
</Properties>
</file>