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/>
              <a:t>ООПТ </a:t>
            </a:r>
            <a:r>
              <a:rPr lang="ru-RU" sz="5400" dirty="0" smtClean="0"/>
              <a:t>«Первомайская </a:t>
            </a:r>
            <a:r>
              <a:rPr lang="ru-RU" sz="5400" dirty="0" smtClean="0"/>
              <a:t>роща»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3031" y="2292439"/>
            <a:ext cx="5814783" cy="4430333"/>
          </a:xfrm>
        </p:spPr>
        <p:txBody>
          <a:bodyPr>
            <a:normAutofit/>
          </a:bodyPr>
          <a:lstStyle/>
          <a:p>
            <a:r>
              <a:rPr lang="ru-RU" dirty="0" smtClean="0"/>
              <a:t>Наверное каждый житель Твери знаком с этим местом</a:t>
            </a:r>
            <a:r>
              <a:rPr lang="en-US" dirty="0" smtClean="0"/>
              <a:t>.</a:t>
            </a:r>
            <a:r>
              <a:rPr lang="ru-RU" dirty="0" smtClean="0"/>
              <a:t> Тут есть и речка</a:t>
            </a:r>
            <a:r>
              <a:rPr lang="en-US" dirty="0" smtClean="0"/>
              <a:t>,</a:t>
            </a:r>
            <a:r>
              <a:rPr lang="ru-RU" dirty="0" smtClean="0"/>
              <a:t> и сосновый бор</a:t>
            </a:r>
            <a:r>
              <a:rPr lang="en-US" dirty="0" smtClean="0"/>
              <a:t>.</a:t>
            </a:r>
            <a:r>
              <a:rPr lang="ru-RU" dirty="0" smtClean="0"/>
              <a:t> Зимой люди катаются на снегу</a:t>
            </a:r>
            <a:r>
              <a:rPr lang="en-US" dirty="0" smtClean="0"/>
              <a:t>, </a:t>
            </a:r>
            <a:r>
              <a:rPr lang="ru-RU" dirty="0" smtClean="0"/>
              <a:t>летом всячески отдыхают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Находится роща на северо-западе Твери</a:t>
            </a:r>
            <a:r>
              <a:rPr lang="en-US" dirty="0" smtClean="0"/>
              <a:t>.</a:t>
            </a:r>
            <a:r>
              <a:rPr lang="ru-RU" dirty="0" smtClean="0"/>
              <a:t> Общая площадь составляет 498 гектар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Но не смотря на свою красоту</a:t>
            </a:r>
            <a:r>
              <a:rPr lang="en-US" dirty="0" smtClean="0"/>
              <a:t>,</a:t>
            </a:r>
            <a:r>
              <a:rPr lang="ru-RU" dirty="0" smtClean="0"/>
              <a:t> в роще имеется ряд проблем</a:t>
            </a:r>
            <a:r>
              <a:rPr lang="en-US" dirty="0" smtClean="0"/>
              <a:t>: </a:t>
            </a:r>
            <a:r>
              <a:rPr lang="ru-RU" dirty="0"/>
              <a:t>таких как самовольная рубка деревьев, повреждение стволов деревьев, замусоривание территории, разведение костров и вытаптывание территории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                Любушкин А.Ю. 33 группа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609" y="1832254"/>
            <a:ext cx="3803391" cy="50711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40" t="9330" r="-740" b="2154"/>
          <a:stretch/>
        </p:blipFill>
        <p:spPr>
          <a:xfrm>
            <a:off x="5711753" y="2292438"/>
            <a:ext cx="3290580" cy="44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7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Красивые пейзажи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" y="2469761"/>
            <a:ext cx="2727722" cy="3636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37" y="2481781"/>
            <a:ext cx="2727721" cy="3636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452" y="2481781"/>
            <a:ext cx="2718707" cy="36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2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Обнаруженные проблемы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2502418"/>
            <a:ext cx="2727722" cy="3636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08" y="2502419"/>
            <a:ext cx="2727722" cy="3636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38" y="2502417"/>
            <a:ext cx="2727722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24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16D8C31BC04954386F84202F6FE2207" ma:contentTypeVersion="9" ma:contentTypeDescription="Создание документа." ma:contentTypeScope="" ma:versionID="f21fc56239a23f7544beb24383d2c4fb">
  <xsd:schema xmlns:xsd="http://www.w3.org/2001/XMLSchema" xmlns:xs="http://www.w3.org/2001/XMLSchema" xmlns:p="http://schemas.microsoft.com/office/2006/metadata/properties" xmlns:ns2="e6218919-4113-4d29-9455-7aabf4da88ac" targetNamespace="http://schemas.microsoft.com/office/2006/metadata/properties" ma:root="true" ma:fieldsID="5625b4467b7ffa456676f60639454152" ns2:_="">
    <xsd:import namespace="e6218919-4113-4d29-9455-7aabf4da88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18919-4113-4d29-9455-7aabf4da8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99C68D-2380-4DC1-86AD-46938FCA62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218919-4113-4d29-9455-7aabf4da88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7B6CCC-EC06-4C8F-9210-0A4FCBF0A954}">
  <ds:schemaRefs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e6218919-4113-4d29-9455-7aabf4da88ac"/>
  </ds:schemaRefs>
</ds:datastoreItem>
</file>

<file path=customXml/itemProps3.xml><?xml version="1.0" encoding="utf-8"?>
<ds:datastoreItem xmlns:ds="http://schemas.openxmlformats.org/officeDocument/2006/customXml" ds:itemID="{8609EC4B-DDE6-4594-9B64-A1FB318886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12</TotalTime>
  <Words>87</Words>
  <Application>Microsoft Office PowerPoint</Application>
  <PresentationFormat>Широкоэкранный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Century Gothic</vt:lpstr>
      <vt:lpstr>Wingdings 2</vt:lpstr>
      <vt:lpstr>Цитаты</vt:lpstr>
      <vt:lpstr>ООПТ «Первомайская роща»</vt:lpstr>
      <vt:lpstr>Красивые пейзажи</vt:lpstr>
      <vt:lpstr>Обнаруженные проблемы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ООПТ “Первомайская роща” </dc:title>
  <dc:creator>Александр</dc:creator>
  <cp:lastModifiedBy>Коршикова Татьяна Николаевна</cp:lastModifiedBy>
  <cp:revision>2</cp:revision>
  <dcterms:created xsi:type="dcterms:W3CDTF">2022-03-16T20:23:02Z</dcterms:created>
  <dcterms:modified xsi:type="dcterms:W3CDTF">2022-04-07T09:36:55Z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0x010100316D8C31BC04954386F84202F6FE2207</vt:lpwstr>
  </property>
</Properties>
</file>