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C2A35A-5DB8-4B19-8AC6-51A2912AE6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5BA9D1-4FAB-48EA-B339-86F6F888E4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BB0D36-B6FF-45FC-B3C0-EDB27048B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0275-30B8-4306-BAFD-EE2B236FAAB2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7DF641-E19E-4B07-989C-29934E2AD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DAE2DA-E7FB-4CB8-AEC5-9D6801802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D27A-33B8-41A4-A71E-142355AA1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727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574C7E-DBCB-4070-B827-2379C94D7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857FB3-4908-48A0-995E-C6EBBBBDEA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200E83-7EB7-4392-A26A-2FE752AD2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0275-30B8-4306-BAFD-EE2B236FAAB2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BF949A-420C-42E5-BDF0-B701D9E49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8F4B92-C035-4C23-A433-FCB577E05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D27A-33B8-41A4-A71E-142355AA1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312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FB93982-9AF8-468E-AB04-80C7D6B6B0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9E47547-8656-4362-BE8B-D937EF6138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5EE593-EA4D-4BFE-A0CC-125153FC0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0275-30B8-4306-BAFD-EE2B236FAAB2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FB3C23-D5AB-4940-B74C-7E35F92EC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98FF01-EBEE-4374-9BA0-60B482DEF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D27A-33B8-41A4-A71E-142355AA1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067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3FC47F-829B-4C71-A9BA-D0EFA4FA4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FA8092-BE69-483E-9BE2-BA56A5B70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28656F-E4E4-4991-9563-A4BC2260E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0275-30B8-4306-BAFD-EE2B236FAAB2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6A42F4-3B5E-48FF-8EA0-ECDB5135F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15162A-4965-4D2C-A783-37E5835BD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D27A-33B8-41A4-A71E-142355AA1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224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9D09A0-BAD7-48EA-A58D-43F1A54A1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91F8A8-33F0-4A95-BA41-8FA89F96E1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8DAD4C-2655-4DA8-AFA5-6172ED83D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0275-30B8-4306-BAFD-EE2B236FAAB2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B27176-1FA7-4962-8A6B-DCF4FD551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109CAC-D80C-4131-AD8B-F55ED2C3F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D27A-33B8-41A4-A71E-142355AA1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278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DA1032-8B07-4C85-B655-9BCA5A47E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0727AA-E8D5-4BB2-97F1-7ED0569B33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7EEAAA-796B-47D3-BD1B-870B3BF12F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16500D-1C40-47AD-93A4-CB79F7AF2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0275-30B8-4306-BAFD-EE2B236FAAB2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82E50F-7525-45D0-9E5D-84EEB8037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7342EA-3C72-429B-A1B6-7FA8F67D4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D27A-33B8-41A4-A71E-142355AA1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526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E00C23-82F2-4590-B0AA-35CEF2C75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7C7EDF-C598-4F2E-A0B2-CA57A6C8D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F91861F-8346-4D9F-85EC-BB4642AC38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96AD1B6-F624-436D-993E-729442DCC1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78BAAB5-5316-45F5-A19E-3A0556A30C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D4F40F0-E28A-4B0F-88C5-4CF7609C4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0275-30B8-4306-BAFD-EE2B236FAAB2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CF45889-8FD3-4B5B-8055-D4C6B59DC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A5A8B0A-6C18-4C35-BA96-ACE3530C8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D27A-33B8-41A4-A71E-142355AA1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235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1E391F-FC7D-443E-A2E7-AAAA0D188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B49FB60-7D35-483D-92DF-CADE983D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0275-30B8-4306-BAFD-EE2B236FAAB2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EB7AB47-FBF4-4684-91A8-555CDFCB9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0B825D5-4AEC-45DC-8D05-BC484C439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D27A-33B8-41A4-A71E-142355AA1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968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967B17A-13DA-43C8-8A03-E3791228B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0275-30B8-4306-BAFD-EE2B236FAAB2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64E2F3C-088F-4E88-B767-EACA156BF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3B64322-BFC8-45E3-8187-E5DD1DDEC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D27A-33B8-41A4-A71E-142355AA1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225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D43293-3DEE-4159-AD21-933EB25EE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039DDF-9F23-4911-BBFA-08EFD5EE1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2DFA05-5FB8-48A8-9965-421960133E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835233-9606-4810-8BDB-5D8D6D1F7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0275-30B8-4306-BAFD-EE2B236FAAB2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45EF8C-6567-4042-89BC-A5FDF71A3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503E323-0E0E-44FF-AF91-5D998C2E5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D27A-33B8-41A4-A71E-142355AA1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856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632665-B5EA-42A6-9388-9D1AFC86A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AFEEFDC-4C3C-47F7-9B55-A0D3BE3BA6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1808F0-2A4C-405D-BF48-87E0103AA1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CACC0B-9F21-4807-AB8A-9CB99613F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0275-30B8-4306-BAFD-EE2B236FAAB2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8F4430-4028-4990-B66B-2B3F26FFF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4C6C6FD-1EE3-4B2C-86AA-8DCF42E20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DD27A-33B8-41A4-A71E-142355AA1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733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4BA0D8-1198-4AFA-9307-B848320B1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3E141C-330A-4B45-A0D0-B443E08CE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8FCD57-1772-4F23-B020-F63CDFBCCE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A0275-30B8-4306-BAFD-EE2B236FAAB2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D1E504-B20F-4929-A743-5232671B77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A2248F-2F34-487C-87A1-2775CA8B8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DD27A-33B8-41A4-A71E-142355AA1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875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0DA9B62-5749-4450-8555-DE9206439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0679" y="-1"/>
            <a:ext cx="6652591" cy="49033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   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ООПТ «Первомайская роща»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Первомайская роща — лесопарк, рекреационный объект, памятник природы, созданный в 1982 году. Расположена в Пролетарском районе Твери в непосредственной близости от крупного жилого массива, пос. Первомайского, реки Тьмаки. Лесная площадь составляет 95,5 % от общей площади рощи. Пустырь и прогалина составляют 1,7 га, нелесные земли — дороги и проч. — 0,7 га. Покрытые лесом земли представлены только сосновыми насаждениями. Можно встретить сосну, рябину, клен и березу. В роще развита сеть прогулочных грунтовых тропинок</a:t>
            </a:r>
            <a:r>
              <a:rPr lang="en-US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территории рощи созданы специальные зоны для отдыха, куда люди могут приехать со своей семей и насладиться красотой леса. Установлены специальные контейнеры для мусора. Мы остались под прекрасным впечатлением от этого места. </a:t>
            </a:r>
          </a:p>
          <a:p>
            <a:pPr marL="0" indent="0">
              <a:buNone/>
            </a:pPr>
            <a:r>
              <a:rPr lang="ru-RU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Алексеенко В.И., Иванова В.А., 37 группа </a:t>
            </a:r>
          </a:p>
          <a:p>
            <a:pPr marL="0" indent="0">
              <a:buNone/>
            </a:pPr>
            <a:r>
              <a:rPr lang="ru-RU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48FD997-5118-4693-9880-203D22B6D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262" y="4105900"/>
            <a:ext cx="3757833" cy="27521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7996036-4CC3-4444-8B3E-36D7E71FD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7587" y="4285921"/>
            <a:ext cx="3429438" cy="257207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E018F11-6B5E-4075-80F6-9D61E188AA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"/>
            <a:ext cx="2625612" cy="382218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A137BFD-B661-414B-8229-0DD4072D55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3822179"/>
            <a:ext cx="4100771" cy="307557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63D627A-2E10-48DC-A93E-AA8FAD1B6B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69637" y="-2"/>
            <a:ext cx="3022363" cy="428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0446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1085</TotalTime>
  <Words>142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Вероника Иванова</dc:creator>
  <cp:lastModifiedBy>Коршикова Татьяна Николаевна</cp:lastModifiedBy>
  <cp:revision>2</cp:revision>
  <dcterms:created xsi:type="dcterms:W3CDTF">2022-05-22T17:06:25Z</dcterms:created>
  <dcterms:modified xsi:type="dcterms:W3CDTF">2022-05-27T07:42:31Z</dcterms:modified>
</cp:coreProperties>
</file>