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11" d="100"/>
          <a:sy n="111" d="100"/>
        </p:scale>
        <p:origin x="-682" y="-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AC8A-8521-4CA2-9BBC-3EBB32411698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6CE5-F2DE-48C1-A575-C6ECDFD4B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4128" y="0"/>
            <a:ext cx="3166120" cy="62753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Лесопарковая зона курорта «Митино»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681540"/>
            <a:ext cx="3563888" cy="36184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200" b="0" i="0" dirty="0" smtClean="0">
                <a:solidFill>
                  <a:schemeClr val="tx1"/>
                </a:solidFill>
                <a:latin typeface="PT Serif"/>
              </a:rPr>
              <a:t>Охраняемая территория регионального значения расположена в </a:t>
            </a:r>
            <a:r>
              <a:rPr lang="ru-RU" sz="1200" b="0" i="0" dirty="0" err="1" smtClean="0">
                <a:solidFill>
                  <a:schemeClr val="tx1"/>
                </a:solidFill>
                <a:latin typeface="PT Serif"/>
              </a:rPr>
              <a:t>Торжокском</a:t>
            </a:r>
            <a:r>
              <a:rPr lang="ru-RU" sz="1200" b="0" i="0" dirty="0" smtClean="0">
                <a:solidFill>
                  <a:schemeClr val="tx1"/>
                </a:solidFill>
                <a:latin typeface="PT Serif"/>
              </a:rPr>
              <a:t> районе, ее общая площадь составляет более 30 га.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Украшением этой местности можно смело назвать усадьбу </a:t>
            </a:r>
            <a:r>
              <a:rPr lang="ru-RU" sz="1200" dirty="0" err="1" smtClean="0">
                <a:solidFill>
                  <a:schemeClr val="tx1"/>
                </a:solidFill>
                <a:latin typeface="PT Serif"/>
              </a:rPr>
              <a:t>Василево</a:t>
            </a:r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. Парк, выполненный в английском стиле, примечателен каменным гротом и арочным мостом из огромных валунов, сложенных без каких-либо связующих материалов.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Стоит отметить и уникальную водную систему парка, включающую в себя каскад прудов, и </a:t>
            </a:r>
            <a:r>
              <a:rPr lang="ru-RU" sz="1200" dirty="0" err="1" smtClean="0">
                <a:solidFill>
                  <a:schemeClr val="tx1"/>
                </a:solidFill>
                <a:latin typeface="PT Serif"/>
              </a:rPr>
              <a:t>свежеотсыпанные</a:t>
            </a:r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 дорожки с красивыми фонарями и новыми скамейками.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В </a:t>
            </a:r>
            <a:r>
              <a:rPr lang="ru-RU" sz="1200" dirty="0" err="1" smtClean="0">
                <a:solidFill>
                  <a:schemeClr val="tx1"/>
                </a:solidFill>
                <a:latin typeface="PT Serif"/>
              </a:rPr>
              <a:t>Василево</a:t>
            </a:r>
            <a:r>
              <a:rPr lang="ru-RU" sz="1200" dirty="0" smtClean="0">
                <a:solidFill>
                  <a:schemeClr val="tx1"/>
                </a:solidFill>
                <a:latin typeface="PT Serif"/>
              </a:rPr>
              <a:t> особенное место занимают деревянные постройки, которых хоть и не много, но они все же впечатляют своей красотой и живописностью на фоне густой зелени местных деревьев.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s://sun9-81.userapi.com/s/v1/if2/SdlGykQTMHumGzK6-O2zUYWgujXzDzVHeGsU5DQpI-Mb8-ZrwZBXHcJy-fSFCyFTr4ZZ_VvBBKV6JuMRl7NJtT_J.jpg?size=2560x1920&amp;quality=95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5856" cy="1815666"/>
          </a:xfrm>
          <a:prstGeom prst="rect">
            <a:avLst/>
          </a:prstGeom>
          <a:noFill/>
        </p:spPr>
      </p:pic>
      <p:pic>
        <p:nvPicPr>
          <p:cNvPr id="11268" name="Picture 4" descr="https://sun9-80.userapi.com/s/v1/if2/Uv0TMe2p30kosidUoymsR7OmQotMjzb5hupkpdDFJdiySRkBFBqYSNQ0Y0nfj5iwglQi50JRep0aZEs4A5zlBfZc.jpg?size=2560x1920&amp;quality=95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15666"/>
            <a:ext cx="3275856" cy="1836204"/>
          </a:xfrm>
          <a:prstGeom prst="rect">
            <a:avLst/>
          </a:prstGeom>
          <a:noFill/>
        </p:spPr>
      </p:pic>
      <p:pic>
        <p:nvPicPr>
          <p:cNvPr id="11270" name="Picture 6" descr="https://sun9-50.userapi.com/s/v1/if2/x_EBBz0RyUQxkVMkbmwI7x7ok5PaXeUOzs2EWJII4FJqnuqjmbvwBWNd7FFuVnfmgpB3_Fu6PMxhqEiMzhU_OhKn.jpg?size=1620x2160&amp;quality=95&amp;type=alb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0"/>
            <a:ext cx="2088232" cy="2211710"/>
          </a:xfrm>
          <a:prstGeom prst="rect">
            <a:avLst/>
          </a:prstGeom>
          <a:noFill/>
        </p:spPr>
      </p:pic>
      <p:pic>
        <p:nvPicPr>
          <p:cNvPr id="11272" name="Picture 8" descr="https://sun9-66.userapi.com/s/v1/if2/vg0iIlFrb1zVl2a-JPps8iB78HtA1oPAEathNyLdxUbnHRIEc-_piNWOKEUSAEdJlqPhdYklkyZIAVNnPHV0HnhQ.jpg?size=1080x1428&amp;quality=95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211710"/>
            <a:ext cx="2088232" cy="2931790"/>
          </a:xfrm>
          <a:prstGeom prst="rect">
            <a:avLst/>
          </a:prstGeom>
          <a:noFill/>
        </p:spPr>
      </p:pic>
      <p:pic>
        <p:nvPicPr>
          <p:cNvPr id="11274" name="Picture 10" descr="https://sun9-60.userapi.com/s/v1/if2/wqwH80GJsMny8xZ9tnuPdh6xx8E3RMt9dzVj8Rxrk6DhFCzGi9xuthLPwq32LtY_YUb35keoa2I26tOcXSjsEcMR.jpg?size=2560x1920&amp;quality=95&amp;type=alb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7854"/>
            <a:ext cx="3275856" cy="16356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20272" y="4731990"/>
            <a:ext cx="2123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/>
              <a:t>Меркинович</a:t>
            </a:r>
            <a:r>
              <a:rPr lang="ru-RU" sz="1200" b="1" dirty="0" smtClean="0"/>
              <a:t> В., 38 группа</a:t>
            </a:r>
            <a:endParaRPr lang="ru-R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114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Лесопарковая зона курорта «Митино»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Лесопарковая зона курорта «Митино»</dc:title>
  <dc:creator>Админ нотика</dc:creator>
  <cp:lastModifiedBy>Админ нотика</cp:lastModifiedBy>
  <cp:revision>4</cp:revision>
  <dcterms:created xsi:type="dcterms:W3CDTF">2022-05-15T08:36:42Z</dcterms:created>
  <dcterms:modified xsi:type="dcterms:W3CDTF">2022-05-15T09:08:03Z</dcterms:modified>
</cp:coreProperties>
</file>