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0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8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0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6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9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505CE7-F68C-417F-A645-C4BA3AC0B817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D4717AC-D35F-4389-9CAA-CBFDC3813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6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2%D0%B5%D1%80%D1%8C" TargetMode="External"/><Relationship Id="rId2" Type="http://schemas.openxmlformats.org/officeDocument/2006/relationships/hyperlink" Target="https://ru.wikipedia.org/wiki/%D0%A1%D0%BE%D1%81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5CB8A-A8C1-4448-B573-832B0DDA1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344" y="776832"/>
            <a:ext cx="9286236" cy="1461328"/>
          </a:xfrm>
        </p:spPr>
        <p:txBody>
          <a:bodyPr>
            <a:noAutofit/>
          </a:bodyPr>
          <a:lstStyle/>
          <a:p>
            <a:r>
              <a:rPr lang="ru-RU" sz="48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«Первомайская роща» — это Особо охраняемая природная территория 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CE2EEE-AD75-4337-A2FB-FF34431E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097" y="2451187"/>
            <a:ext cx="7084195" cy="440681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впечатление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посещения ООПТ это наполненные лёгкие свежим воздухом, несмотря на то, что некоторая часть рощи находится около дороги, одушевленные мысли от красот местности и приятная возможность вырваться и увидеть естественную красоту природы.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мой взгляд,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Первомайская роща для занятий оздоровительными проектами подходит как нельзя лучше, здесь можно в свое удовольствие побегать по лесным дорожкам, а сосновый запах в воздухе просто прелесть. Конечно захламленность мусором и запущенность имеет место, администрации города пора обратить свое внимание на этот объект природы. Люди! Вот, кто в первую очередь должен помочь природе сохранить её красоту.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Студентка 3 курса направления 40.03.01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Юриспруденция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Борисова Елизавета Александровна</a:t>
            </a:r>
          </a:p>
        </p:txBody>
      </p:sp>
      <p:pic>
        <p:nvPicPr>
          <p:cNvPr id="2050" name="Picture 2" descr="https://sun9-41.userapi.com/impg/Lfi5wq3ZPTre628br1o3puoxXhos_NjCJwtJ_g/URYx3SQPIY4.jpg?size=1620x2160&amp;quality=95&amp;sign=13ab72929ffd681217760be79daab853&amp;type=album">
            <a:extLst>
              <a:ext uri="{FF2B5EF4-FFF2-40B4-BE49-F238E27FC236}">
                <a16:creationId xmlns:a16="http://schemas.microsoft.com/office/drawing/2014/main" id="{7B0A726C-175B-461D-87DC-EBA747AD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127" y="3377953"/>
            <a:ext cx="2169453" cy="28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5.userapi.com/impg/_AAGhGanlOdcAx9HdEEl9s2YN4tKiUqs7Io3RQ/KgX1KKk6KnA.jpg?size=1620x2160&amp;quality=95&amp;sign=6b677c35dc1fbdee0bac7f568b88a6ef&amp;type=album">
            <a:extLst>
              <a:ext uri="{FF2B5EF4-FFF2-40B4-BE49-F238E27FC236}">
                <a16:creationId xmlns:a16="http://schemas.microsoft.com/office/drawing/2014/main" id="{2E1BB587-6F10-4F64-9E29-50DAECFF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94" y="2325950"/>
            <a:ext cx="2650076" cy="35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47.userapi.com/impg/pNCBD807KAVOCTTsxl6D2E5mW8ONVDsz3qpJ4Q/NxjKLnpk0fE.jpg?size=2560x1920&amp;quality=95&amp;sign=b2c764ee78ea1ec49878c8c1c8d14a6f&amp;type=album">
            <a:extLst>
              <a:ext uri="{FF2B5EF4-FFF2-40B4-BE49-F238E27FC236}">
                <a16:creationId xmlns:a16="http://schemas.microsoft.com/office/drawing/2014/main" id="{4D94A0B9-725A-4AD7-A2FD-3D302C9A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4" y="338393"/>
            <a:ext cx="2650077" cy="19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869D3B-496B-4BD8-9B88-130FFCC5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68" y="665825"/>
            <a:ext cx="6074545" cy="566099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 роща —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осна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сосновая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роща естественного происхождения. Согласно документам, роща существовала ещё при Успенском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Желтиковом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мужском монастыре, основанном в 1384 году. Монастырь располагался в 5,35 км от г.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Тверь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Твери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месте под названием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Желтиково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западной стороны монастырь окружала роща, в то время называвшаяся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Желтиковой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 роща представляет собой рекреационный объект и природный памятник. Она была создана в 1982 году. Первомайская роща находится в Пролетарском районе города рядом с крупным жилым массивом, больничным комплексом, недалеко от Тьмаки (роща примыкает к ее левому берегу).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B3031-0C21-46E4-8880-EA8791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55" t="8889" r="22306" b="22977"/>
          <a:stretch/>
        </p:blipFill>
        <p:spPr>
          <a:xfrm>
            <a:off x="6889812" y="39020"/>
            <a:ext cx="4500833" cy="3053738"/>
          </a:xfrm>
          <a:prstGeom prst="rect">
            <a:avLst/>
          </a:prstGeom>
        </p:spPr>
      </p:pic>
      <p:pic>
        <p:nvPicPr>
          <p:cNvPr id="1026" name="Picture 2" descr="https://tvernews.ru/uploads/0kMxHv0cXHSNOBZ4SmXOYJKu8x6XyD.JPG">
            <a:extLst>
              <a:ext uri="{FF2B5EF4-FFF2-40B4-BE49-F238E27FC236}">
                <a16:creationId xmlns:a16="http://schemas.microsoft.com/office/drawing/2014/main" id="{001D7B05-1AE8-4CF6-B659-779F9A2D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3" y="3092758"/>
            <a:ext cx="2556029" cy="34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80aaagdpurd7cdvcoy.xn--80aaccp4ajwpkgbl4lpb.xn--p1ai/upload/iblock/715/VS_180505-108-Pano_3_web.jpg">
            <a:extLst>
              <a:ext uri="{FF2B5EF4-FFF2-40B4-BE49-F238E27FC236}">
                <a16:creationId xmlns:a16="http://schemas.microsoft.com/office/drawing/2014/main" id="{3C5E4C71-7E86-4B88-9ABB-F52AA698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26" y="3652529"/>
            <a:ext cx="2997401" cy="18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0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DE5AC2-85E1-4FED-B8A8-212B3E0B7D3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98439" y="9137968"/>
            <a:ext cx="57248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AC3F29-8E2E-4289-B741-26C462DB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19" y="274290"/>
            <a:ext cx="6858030" cy="63094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природы ООПТ:  </a:t>
            </a:r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Доминирующий тип леса - сосняки-брусничники, средний возраст сосны 72 года.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Подлесок - малина, рябина обыкновенная, бузина красная, берёза, клен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ясенелистный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единично - ива, жимолость.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площадь - 50,6 га или 95,5% от общей площади. Непокрытые лесом земли (пустырь и прогалина ) составляют 1,7 га, Нелесные земли - дороги и проч. - 0.7 га (1,4%).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Покрытые лесом земли представлены только сосновыми насаждениями. Насаждения искусственного происхождения (лесные культуры) составляют 7,5 га.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территория рощи не проведено. На территории рощи густо развита сеть прогулочных грунтовых тропинок и дорожек; асфальтированных дорожек нет.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состояние ООПТ «Первомайская роща» в части соблюдения экологического законодательства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отмечено устойчивое загрязнение участков подземных вод, загрязнённых домовыми застройками. Существует опасность ухудшения воды по бактериологическому показателю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Тверецком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водозаборах из-за индивидуального строительства коттеджей в и дачных участков сельхозпредприятий Калининского района. 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vernews.ru/uploads/N6gL4MYfQPBEBKL4rsLmW5xO3RTgYL.jpg">
            <a:extLst>
              <a:ext uri="{FF2B5EF4-FFF2-40B4-BE49-F238E27FC236}">
                <a16:creationId xmlns:a16="http://schemas.microsoft.com/office/drawing/2014/main" id="{418BDD8F-02AE-44D9-AA09-B3C75BE5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34" y="392921"/>
            <a:ext cx="4370772" cy="24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cian.site/frontend/feedteam/upload/images/newbuildings/95/13/7789d2aafdf3fc495dbdf6f8530c.jpeg">
            <a:extLst>
              <a:ext uri="{FF2B5EF4-FFF2-40B4-BE49-F238E27FC236}">
                <a16:creationId xmlns:a16="http://schemas.microsoft.com/office/drawing/2014/main" id="{B4EECB1B-0CE9-47CC-82BE-62D152DE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49" y="3140160"/>
            <a:ext cx="4765798" cy="31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8074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43</TotalTime>
  <Words>399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Corbel</vt:lpstr>
      <vt:lpstr>Times New Roman</vt:lpstr>
      <vt:lpstr>Базис</vt:lpstr>
      <vt:lpstr>«Первомайская роща» — это Особо охраняемая природная территория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Borisova</dc:creator>
  <cp:lastModifiedBy>Коршикова Татьяна Николаевна</cp:lastModifiedBy>
  <cp:revision>9</cp:revision>
  <dcterms:created xsi:type="dcterms:W3CDTF">2023-04-20T16:09:15Z</dcterms:created>
  <dcterms:modified xsi:type="dcterms:W3CDTF">2023-06-16T09:56:22Z</dcterms:modified>
</cp:coreProperties>
</file>