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188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7E1BB51-2A70-47C5-A010-0BE6428C48D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308901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87624" y="692696"/>
            <a:ext cx="6476256" cy="57606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PMingLiU" pitchFamily="18" charset="-120"/>
                <a:cs typeface="Times New Roman" pitchFamily="18" charset="0"/>
              </a:rPr>
              <a:t>Особо охраняемая природная территория регионального значения - памятник природы "Боярышник гибкий "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PMingLiU" pitchFamily="18" charset="-120"/>
                <a:cs typeface="Times New Roman" pitchFamily="18" charset="0"/>
              </a:rPr>
              <a:t>Скорбященский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PMingLiU" pitchFamily="18" charset="-120"/>
                <a:cs typeface="Times New Roman" pitchFamily="18" charset="0"/>
              </a:rPr>
              <a:t>"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Georgia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114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5580112" y="6087617"/>
            <a:ext cx="5072608" cy="770384"/>
          </a:xfrm>
        </p:spPr>
        <p:txBody>
          <a:bodyPr/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Дюкова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Анастасия 32 гр.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Иванова Елизавета 32 гр.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blob:https://web.whatsapp.com/050952f5-9e47-4780-8eea-1da1b24be1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050952f5-9e47-4780-8eea-1da1b24be1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blob:https://web.whatsapp.com/050952f5-9e47-4780-8eea-1da1b24be1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blob:https://web.whatsapp.com/050952f5-9e47-4780-8eea-1da1b24be1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Очень приятно, что в центре нашего города расположен такой красивый памятник природы.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 сожалению, мало кто  из жителей города знает о существовании такой ООПТ и о ценности гибкого боярышника, также отсутствуют какие-либо информационные таблички.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 это не отменяет его ценность и красоту для города Твери.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Обязательно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рекомендуем посетить всем желающим!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5300"/>
            <a:ext cx="4716016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охраняемая природная территория регионального значения - памятник природы "Боярышник гибкий "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Скорбященский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создан с целью охраны уникальной для Тверской области популяции деревьев боярышника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зеленоплодного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(алтайского).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9164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природы расположен в историческом центре города Твери, в Центральном районе. Локализуется между проезжей частью ул. А. Дементьева и земельным участком с кадастровым номером 69:40:0400064:13 по адресу: ул. А. Дементьева, д. 34.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2264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природы включает уникальные, невосполнимые, ценные в экологическом, научном, культурном и эстетическом отношении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старовозрастные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деревья боярышника, посаженные в историческом центре города Твери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92494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памятника природы произрастает 7 деревьев боярышника. Все особи боярышника отнесены к виду - боярышник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зеленоплодный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алтайский.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3197" y="4348917"/>
            <a:ext cx="34563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разрешенного использования земельных участков, расположенных в границах памятника природы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деятельность по особой охране и изучению природы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охрана природных территорий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природно-познавательный туризм.</a:t>
            </a:r>
          </a:p>
        </p:txBody>
      </p:sp>
    </p:spTree>
    <p:extLst>
      <p:ext uri="{BB962C8B-B14F-4D97-AF65-F5344CB8AC3E}">
        <p14:creationId xmlns:p14="http://schemas.microsoft.com/office/powerpoint/2010/main" val="15667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31" y="116632"/>
            <a:ext cx="8200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данный момент состояние ООПТ удовлетворяет  требованиям экологического законодательства, 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запрещается всякая деятельность, влекущая за собой нарушение сохранности памятника природы(п.9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Постановления Правительства Тверской области от 31 октября 2019«Об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паспорта особо охраняемой природной территории регионального значения - памятника природы "Боярышник гибкий "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Скорбященский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"»)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66697"/>
            <a:ext cx="38519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сохранение данного памятника, как ООПТ 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2022 года, в качестве подпорки для ствола дерева, установили арт-объект, сообщают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природных ресурсов и экологии Тверской области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Скульптура тесно связана с другим не менее ценным объектом – деревом, которому, по данным лаборатории Центра древесных экспертиз, исполнился 171 год.</a:t>
            </a:r>
          </a:p>
          <a:p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«Боярышники» были изготовлены в качестве поддерживающей ствол древнего «старожила» конструкции, так как древу присвоен статус памятника живой природы.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24" y="1873391"/>
            <a:ext cx="4574186" cy="37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3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6">
      <a:dk1>
        <a:sysClr val="windowText" lastClr="000000"/>
      </a:dk1>
      <a:lt1>
        <a:sysClr val="window" lastClr="FFFFFF"/>
      </a:lt1>
      <a:dk2>
        <a:srgbClr val="9EB060"/>
      </a:dk2>
      <a:lt2>
        <a:srgbClr val="FEFAC9"/>
      </a:lt2>
      <a:accent1>
        <a:srgbClr val="A5B592"/>
      </a:accent1>
      <a:accent2>
        <a:srgbClr val="92D050"/>
      </a:accent2>
      <a:accent3>
        <a:srgbClr val="E7BC29"/>
      </a:accent3>
      <a:accent4>
        <a:srgbClr val="7C9263"/>
      </a:accent4>
      <a:accent5>
        <a:srgbClr val="9EB06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2829</TotalTime>
  <Words>373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Georgia</vt:lpstr>
      <vt:lpstr>PMingLiU</vt:lpstr>
      <vt:lpstr>Times New Roman</vt:lpstr>
      <vt:lpstr>Соседство</vt:lpstr>
      <vt:lpstr>Особо охраняемая природная территория регионального значения - памятник природы "Боярышник гибкий "Скорбященский"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Коршикова Татьяна Николаевна</cp:lastModifiedBy>
  <cp:revision>489</cp:revision>
  <dcterms:created xsi:type="dcterms:W3CDTF">2010-05-23T14:28:12Z</dcterms:created>
  <dcterms:modified xsi:type="dcterms:W3CDTF">2023-05-12T09:16:10Z</dcterms:modified>
</cp:coreProperties>
</file>