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E1D7D-027B-41F7-9C44-B9C79497DA04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864B4-C639-4645-9B01-853BFA1A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2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864B4-C639-4645-9B01-853BFA1AA7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6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02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5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21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76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89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733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4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48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4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7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5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2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2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8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69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4A6A0C-E416-4842-BBF1-2E842D28D1F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3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2" y="138023"/>
            <a:ext cx="3300636" cy="39846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ООПТ "Сосна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Банкса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</p:txBody>
      </p:sp>
      <p:pic>
        <p:nvPicPr>
          <p:cNvPr id="4" name="Picture 6" descr="https://sun9-1.userapi.com/impf/0S0OSunzDm-36IEX5IRrfWU5RClJc7S2D1whBQ/euT0LeE69Zs.jpg?size=2560x1920&amp;quality=96&amp;sign=f0c4ab824c9eb2c58771191d6fec86c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268"/>
            <a:ext cx="3186820" cy="209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un9-34.userapi.com/impf/B9QpIItPppgqAbBp-X_7rzoZVqxNPIyKGsc19Q/tVChx5cd9gE.jpg?size=1620x2160&amp;quality=96&amp;sign=bbd67054eb4ff53044ba6f7ba5b2b93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168" y="58847"/>
            <a:ext cx="3320643" cy="479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377" y="5688449"/>
            <a:ext cx="23570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Студенты 3 курса юридического факультета</a:t>
            </a:r>
            <a:r>
              <a:rPr lang="ru-RU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Воробьев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А.,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Зимин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А.,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Логинов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А.,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Кочергин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667823-9250-4B9D-960B-662A5345F2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685"/>
          <a:stretch/>
        </p:blipFill>
        <p:spPr>
          <a:xfrm>
            <a:off x="12931" y="2856310"/>
            <a:ext cx="2470054" cy="2770361"/>
          </a:xfrm>
          <a:prstGeom prst="rect">
            <a:avLst/>
          </a:prstGeom>
        </p:spPr>
      </p:pic>
      <p:pic>
        <p:nvPicPr>
          <p:cNvPr id="8" name="Picture 8" descr="https://sun9-84.userapi.com/impf/nJh76e9J7P-GBesrgnNru29I6lKRIKiyB9QW-g/sARh4RK_nEw.jpg?size=1620x2160&amp;quality=96&amp;sign=82304af1f273b8faaf1bc9d1acff8d92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t="25075" r="20409" b="32454"/>
          <a:stretch/>
        </p:blipFill>
        <p:spPr bwMode="auto">
          <a:xfrm>
            <a:off x="9261694" y="4929612"/>
            <a:ext cx="2553077" cy="19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sun9-5.userapi.com/impf/q_suDaRtr5_WgPQ1MzzxC7Txbz60cRJnhE4ekA/QcW8z9o64ZQ.jpg?size=1620x2160&amp;quality=96&amp;sign=c144849ab20b523cc9ae45685ac876ad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25504" r="5754" b="10211"/>
          <a:stretch/>
        </p:blipFill>
        <p:spPr bwMode="auto">
          <a:xfrm>
            <a:off x="2531611" y="3385995"/>
            <a:ext cx="2846148" cy="33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85584" y="58847"/>
            <a:ext cx="525203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ООПТ "Сосна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Банкса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для средней полосы России – настоящий раритет. Родиной чудесного растения является Северная Америка. Сосна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Банкса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Нутромская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признана ботаническим природным памятником — у деревни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Нутрома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Также мы решили посетить ООПТ «Бор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клетинский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который находится совсем недалеко от ООПТ "Сосна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Банкса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ООПТ "Бор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Клетинский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 создан в целях сохранения и восстановления природного комплекса (объекта) в естественном состоянии, поддержание экологического баланса,-сохранения эталонных участков коренных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старовозрастных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лесов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Имеет культурно- историческую, ботаническую                       ценность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высокую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рекреационную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Ценность как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отдыха населения.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местом произрастания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обитания) объектов животного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растительного мира, занесенных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Красную книгу Тверской области,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Красную Книгу РФ),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местом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произрастания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лекарственных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плодово-ягодных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других хозяйственно ценных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растений. Бор - место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глухариного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скопления муравейников,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гнездовой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колонии серой цапли.</a:t>
            </a:r>
          </a:p>
        </p:txBody>
      </p:sp>
    </p:spTree>
    <p:extLst>
      <p:ext uri="{BB962C8B-B14F-4D97-AF65-F5344CB8AC3E}">
        <p14:creationId xmlns:p14="http://schemas.microsoft.com/office/powerpoint/2010/main" val="124264497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16D8C31BC04954386F84202F6FE2207" ma:contentTypeVersion="9" ma:contentTypeDescription="Создание документа." ma:contentTypeScope="" ma:versionID="f21fc56239a23f7544beb24383d2c4fb">
  <xsd:schema xmlns:xsd="http://www.w3.org/2001/XMLSchema" xmlns:xs="http://www.w3.org/2001/XMLSchema" xmlns:p="http://schemas.microsoft.com/office/2006/metadata/properties" xmlns:ns2="e6218919-4113-4d29-9455-7aabf4da88ac" targetNamespace="http://schemas.microsoft.com/office/2006/metadata/properties" ma:root="true" ma:fieldsID="5625b4467b7ffa456676f60639454152" ns2:_="">
    <xsd:import namespace="e6218919-4113-4d29-9455-7aabf4da88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18919-4113-4d29-9455-7aabf4da8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4D252F-1A41-41A0-8C0D-6D03FD52F8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F1798B-85BB-43AF-A18C-0767EDE3F570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e6218919-4113-4d29-9455-7aabf4da88a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EA800EF-A246-44D4-8C49-4C17E21516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218919-4113-4d29-9455-7aabf4da88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</TotalTime>
  <Words>174</Words>
  <Application>Microsoft Office PowerPoint</Application>
  <PresentationFormat>Широкоэкранный</PresentationFormat>
  <Paragraphs>17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</vt:lpstr>
      <vt:lpstr>Century Gothic</vt:lpstr>
      <vt:lpstr>Wingdings 3</vt:lpstr>
      <vt:lpstr>Сектор</vt:lpstr>
      <vt:lpstr>ООПТ "Сосна Банкса"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temka.almaznik@yandex.ru</dc:creator>
  <cp:lastModifiedBy>Коршикова Татьяна Николаевна</cp:lastModifiedBy>
  <cp:revision>7</cp:revision>
  <dcterms:created xsi:type="dcterms:W3CDTF">2022-04-18T15:41:00Z</dcterms:created>
  <dcterms:modified xsi:type="dcterms:W3CDTF">2022-04-19T10:40:57Z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0x010100316D8C31BC04954386F84202F6FE2207</vt:lpwstr>
  </property>
</Properties>
</file>