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1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46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3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25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7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0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0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6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5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5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5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3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B284A-37BB-4160-AF3B-0672144F52F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F340E6-2CE5-4ADC-AEC3-BDB525FA4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30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1BF6B-365A-4BBC-9035-E11694FE4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ООПТ «Ботанический сад </a:t>
            </a:r>
            <a:r>
              <a:rPr lang="ru-RU" dirty="0" err="1"/>
              <a:t>ТвГУ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4B268C-05B1-434A-8B38-4B7C20085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 студент 31 гр. Волков М.В.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E08F88-FB33-4B66-9770-A2B0FF38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14800"/>
            <a:ext cx="4895192" cy="27535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8483A1-2350-4AE5-9ECE-AE34BB708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35" y="0"/>
            <a:ext cx="4276165" cy="24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1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17212-139B-4300-8282-E7A062C4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A961BB5-89C0-4C09-B638-8EA0332F0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90" y="-1"/>
            <a:ext cx="5864910" cy="329901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AA78029-BC87-47F4-A445-F4DF40F6D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686" y="618565"/>
            <a:ext cx="5620479" cy="5916706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Ботани́ческий</a:t>
            </a:r>
            <a:r>
              <a:rPr lang="ru-RU" sz="2000" dirty="0"/>
              <a:t> сад </a:t>
            </a:r>
            <a:r>
              <a:rPr lang="ru-RU" sz="2000" dirty="0" err="1"/>
              <a:t>Тверско́го</a:t>
            </a:r>
            <a:r>
              <a:rPr lang="ru-RU" sz="2000" dirty="0"/>
              <a:t> </a:t>
            </a:r>
            <a:r>
              <a:rPr lang="ru-RU" sz="2000" dirty="0" err="1"/>
              <a:t>госуда́рственного</a:t>
            </a:r>
            <a:r>
              <a:rPr lang="ru-RU" sz="2000" dirty="0"/>
              <a:t> </a:t>
            </a:r>
            <a:r>
              <a:rPr lang="ru-RU" sz="2000" dirty="0" err="1"/>
              <a:t>университе́та</a:t>
            </a:r>
            <a:r>
              <a:rPr lang="ru-RU" sz="2000" dirty="0"/>
              <a:t> — самый северный ботанический сад России с экспозицией степных растений. Он был основан в 1875 году.</a:t>
            </a:r>
          </a:p>
          <a:p>
            <a:pPr algn="just"/>
            <a:r>
              <a:rPr lang="ru-RU" sz="2000" dirty="0"/>
              <a:t>В соответствии с Законом «Об особо охраняемых территориях Тверской области</a:t>
            </a:r>
            <a:r>
              <a:rPr lang="ru-RU" sz="2000" dirty="0" smtClean="0"/>
              <a:t>», </a:t>
            </a:r>
            <a:r>
              <a:rPr lang="ru-RU" sz="2000" dirty="0"/>
              <a:t>целью ботанического сада является сохранение и изучение биоразнообразия, а также </a:t>
            </a:r>
            <a:r>
              <a:rPr lang="ru-RU" sz="2000" dirty="0" smtClean="0"/>
              <a:t>обогащение </a:t>
            </a:r>
            <a:r>
              <a:rPr lang="ru-RU" sz="2000" dirty="0"/>
              <a:t>растительного мира нашего </a:t>
            </a:r>
            <a:r>
              <a:rPr lang="ru-RU" sz="2000" dirty="0" smtClean="0"/>
              <a:t>региона.</a:t>
            </a:r>
            <a:endParaRPr lang="ru-RU" sz="2000" dirty="0"/>
          </a:p>
          <a:p>
            <a:pPr algn="just"/>
            <a:r>
              <a:rPr lang="ru-RU" sz="2000" dirty="0"/>
              <a:t>На территории сада представлено более 170 видов сосудистых растений и 27 мохообразных. Также тут находится около 60% редких и исчезающих растений, которые занесены в «Красную книгу Тверской области».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D52B0C-A616-4907-BDF9-F8369F350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90" y="3558989"/>
            <a:ext cx="5864910" cy="32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FFF29-1979-4D51-80CC-D5DAF5F8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22B7A-BBE3-4146-A92F-27EA5AC0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1"/>
            <a:ext cx="6781301" cy="45173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Ботанический сад ТвГУ производит </a:t>
            </a:r>
            <a:r>
              <a:rPr lang="ru-RU" sz="2000" dirty="0"/>
              <a:t>прекрасное впечатление. За ним следят и он находится в хорошем состоянии, даже не смотря на то, что там постоянно находится большое количество посетителей. </a:t>
            </a:r>
          </a:p>
          <a:p>
            <a:r>
              <a:rPr lang="ru-RU" sz="2000" dirty="0"/>
              <a:t>Но есть и проблемы, которые связаны с детьми и школьниками, приходящими в сад. Они могу случайно ходить там, где этого делать не надо и срывать цветы. </a:t>
            </a:r>
          </a:p>
          <a:p>
            <a:r>
              <a:rPr lang="ru-RU" sz="2000" dirty="0"/>
              <a:t>Также есть проблема незаконных проникновений в ООПТ, что не лучшим образом </a:t>
            </a:r>
            <a:r>
              <a:rPr lang="ru-RU" sz="2000" dirty="0" smtClean="0"/>
              <a:t>отражается </a:t>
            </a:r>
            <a:r>
              <a:rPr lang="ru-RU" sz="2000"/>
              <a:t>на </a:t>
            </a:r>
            <a:r>
              <a:rPr lang="ru-RU" sz="2000" smtClean="0"/>
              <a:t>ее </a:t>
            </a:r>
            <a:r>
              <a:rPr lang="ru-RU" sz="2000" dirty="0"/>
              <a:t>состоянии.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598A37-5DD1-40ED-9EF4-7DFF3B3DF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218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179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ООПТ «Ботанический сад ТвГУ»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ООПТ «Ботанический сад ТвГУ»</dc:title>
  <dc:creator>User</dc:creator>
  <cp:lastModifiedBy>Коршикова Татьяна Николаевна</cp:lastModifiedBy>
  <cp:revision>6</cp:revision>
  <dcterms:created xsi:type="dcterms:W3CDTF">2023-06-03T18:01:06Z</dcterms:created>
  <dcterms:modified xsi:type="dcterms:W3CDTF">2023-06-05T11:31:37Z</dcterms:modified>
</cp:coreProperties>
</file>