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21E6C-9ACF-4538-A398-E3D7D8E0F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747DF2-D186-4BF1-9A8D-D78058E6B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ECDF4F-F79F-431E-A898-5E4DBE53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692CA3-CC0A-48EC-AD34-5A87532A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A2FC92-B783-4A8E-BD10-8AC37AB6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5815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E36CA-D272-4E5C-AC4B-FC776B72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2567E5-2CCF-4515-8FDD-DDB7C11DE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0036F9-A7F2-4F27-A7AA-7D91215F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15B1AD-F49D-4BD9-873E-B8E5F241B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8AC579-EE4A-4A2C-9138-7E0D1EC3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970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8BFD62-C190-4132-8BCC-E1DE980E29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D178A2-CAC1-4955-8FE4-79E752641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A22EDF-1168-4E4D-83BB-F4526F5F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76DA6-6CF2-4314-A527-043834B8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2FFD9D-7E17-4B29-BF61-CB1710AA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97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22660-FE26-4B46-A461-BB213EBD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1AE814-56BA-4DC1-808E-77720D431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CC6A07-7FA9-4476-9758-16CDFAC73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FE246B-BE6A-4162-AFBD-756B5D6E2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71456D-A067-4B8C-930A-367F00A8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1247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AAE4D-EAFC-4D04-805E-F5FE662D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FDCCD0-00C5-4B93-812B-AB9AC719B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4BC5AE-2FC6-4C27-A1EC-F4EB65889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C2F044-5292-4D74-AA31-13AF74C0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2D8026-5714-4F03-9C2C-91C5942D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4945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ECDF2-AD5C-45C7-A563-1569A018E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E179DD-0926-4434-BB4B-1F9E5633C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3B1C50-952D-4A22-A0B5-36754B26A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967064-B066-4895-8948-3A3B6C3C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4/21/2022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786F32-0446-47F2-95ED-DA54E8BD1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0F41B2-EFDF-42DC-9C63-9A32C5B0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522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ADCE4-B336-4530-90F9-95134619C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B422E5-CB1A-4965-8D07-5B6724E91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A706E5-FF37-49C7-AB78-31F6F28FF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C2FFA3-3442-4CBA-9C25-BB333826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27480F-4C0B-4350-8C82-3275C4D87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E39D4D-E3D5-4D6D-B4AA-CC41F3E6A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4/21/2022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0522BB-BE97-4EE9-892A-62424D39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A04B3-63E7-406A-B2B7-C23230D9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0415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7C805-D89E-442B-A903-4B2D13877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66B468-1F27-4DB5-978D-BF49344B9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4/21/2022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422C89-67AC-479E-B1D3-55F47AC7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EE5CE5-7FEB-472B-95D9-8EE531A0C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6201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1C2B75-C1DD-4EE9-893C-64D2CFAD0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4/21/2022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FDD317-F7A5-4D3A-8816-C565C7E7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BC016D-2EF9-47EC-8B6B-0D1F857E3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654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6CDFD-AA0C-4589-8888-013766BF4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37CFF-B890-4A82-A97D-3B7E6C074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AFD518-6941-46C0-8EB0-2093364BF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470A61-90AE-4BFE-BB69-DE5114F15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4/21/2022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E570A6-33B9-44B1-931A-91042532E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C83165-2A70-451B-9D6B-67CB187D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076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0073A-6907-4BC9-AD5A-EF95E9DBF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79720C-FB9C-4699-A728-9369D4A59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6D1F68-4E9B-41AB-86B7-19255B501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00141-37E6-4B52-B10C-EF30038A3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4/21/2022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99138-FE7B-435A-98B9-5BEB45242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6DB13C-B323-4F45-A59E-ABCB49BA9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2983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8B103-8F36-43C5-AA29-BCE02895D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1AA122-8F84-4614-9EF2-DA3270C0E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9592DB-FFB7-4DEA-BEF2-1596CE3E8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BCCD4-CEB1-405B-A443-DD9CBCBEA552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BAB80B-9CF2-4A51-98C6-665D42FBE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50F734-0B9E-47CF-BA85-2B13A7E0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3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C122A-C538-4A84-9C6A-F31A3C71F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037" y="3153398"/>
            <a:ext cx="2898086" cy="196553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74625" cmpd="thinThick"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САХАРОВСКИЙ ПАРК</a:t>
            </a:r>
          </a:p>
        </p:txBody>
      </p:sp>
      <p:pic>
        <p:nvPicPr>
          <p:cNvPr id="11" name="Рисунок 10" descr="Изображение выглядит как текст, дерево, зеленый, табличка&#10;&#10;Автоматически созданное описание">
            <a:extLst>
              <a:ext uri="{FF2B5EF4-FFF2-40B4-BE49-F238E27FC236}">
                <a16:creationId xmlns:a16="http://schemas.microsoft.com/office/drawing/2014/main" id="{4FD5820D-5A55-405F-A978-3922A04445F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48157" cy="30423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9AD55A-947D-4501-A1BF-7B2C80179085}"/>
              </a:ext>
            </a:extLst>
          </p:cNvPr>
          <p:cNvSpPr txBox="1"/>
          <p:nvPr/>
        </p:nvSpPr>
        <p:spPr>
          <a:xfrm>
            <a:off x="204037" y="5870448"/>
            <a:ext cx="1949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Екатерина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Кукшев Евгений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группа</a:t>
            </a:r>
          </a:p>
        </p:txBody>
      </p:sp>
      <p:pic>
        <p:nvPicPr>
          <p:cNvPr id="5" name="Рисунок 4" descr="Изображение выглядит как дерево, млекопитающее, белк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764FDC3B-81D4-4490-AB80-A7FA0A6E83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1" b="-4"/>
          <a:stretch/>
        </p:blipFill>
        <p:spPr>
          <a:xfrm>
            <a:off x="3738156" y="60553"/>
            <a:ext cx="2820112" cy="24756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Изображение выглядит как внешний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A1D0751C-8E95-415F-83DA-DB9D3AD073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" r="31111" b="2"/>
          <a:stretch/>
        </p:blipFill>
        <p:spPr>
          <a:xfrm rot="16200000">
            <a:off x="3993582" y="2249226"/>
            <a:ext cx="2309260" cy="2820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62B8F36-8565-4220-B38A-86D192986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r="20146" b="2"/>
          <a:stretch/>
        </p:blipFill>
        <p:spPr bwMode="auto">
          <a:xfrm>
            <a:off x="9596927" y="2555927"/>
            <a:ext cx="2535252" cy="42565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Изображение выглядит как сова, забор, птица, хищн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3C3B51CC-5299-4CBF-BB63-C27C9672B1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4" b="4"/>
          <a:stretch/>
        </p:blipFill>
        <p:spPr>
          <a:xfrm>
            <a:off x="2300290" y="4320150"/>
            <a:ext cx="2968822" cy="2468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Изображение выглядит как дерево, снег, внешний, снегоход&#10;&#10;Автоматически созданное описание">
            <a:extLst>
              <a:ext uri="{FF2B5EF4-FFF2-40B4-BE49-F238E27FC236}">
                <a16:creationId xmlns:a16="http://schemas.microsoft.com/office/drawing/2014/main" id="{2B99F0DB-8F7A-406B-AA70-21B8697C3F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r="7896" b="-4"/>
          <a:stretch/>
        </p:blipFill>
        <p:spPr>
          <a:xfrm>
            <a:off x="6363937" y="4324172"/>
            <a:ext cx="2969068" cy="24646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6691356" y="60553"/>
            <a:ext cx="53753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Сахаровский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 находится в Заволжском районе Твери, в поселке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Сахарово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представляет собой памятник природного и историко-культурного наследия площадью 13 га.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парке много грунтовых дорожек и троп, которые прекрасно подходят для неспешных прогулок и любования местной фауной, которая с легкостью может удивить любого зашедшего сюда человека. Центральные проходы выполнены в виде березово-липовых аллей, оборудованных скамейками. </a:t>
            </a:r>
          </a:p>
          <a:p>
            <a:pPr lvl="0" algn="just">
              <a:lnSpc>
                <a:spcPct val="9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территории парка находится несколько памятников и мемориалов, что повышает значимость данной особо охраняемой природной территории в процессе культурного воспитания населения Тверской области.</a:t>
            </a:r>
          </a:p>
          <a:p>
            <a:pPr lvl="0" algn="just">
              <a:lnSpc>
                <a:spcPct val="9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сожалению,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парка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урны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много сухостоя,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 бурелом,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целом, эмоции от посещения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639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16D8C31BC04954386F84202F6FE2207" ma:contentTypeVersion="9" ma:contentTypeDescription="Создание документа." ma:contentTypeScope="" ma:versionID="f21fc56239a23f7544beb24383d2c4fb">
  <xsd:schema xmlns:xsd="http://www.w3.org/2001/XMLSchema" xmlns:xs="http://www.w3.org/2001/XMLSchema" xmlns:p="http://schemas.microsoft.com/office/2006/metadata/properties" xmlns:ns2="e6218919-4113-4d29-9455-7aabf4da88ac" targetNamespace="http://schemas.microsoft.com/office/2006/metadata/properties" ma:root="true" ma:fieldsID="5625b4467b7ffa456676f60639454152" ns2:_="">
    <xsd:import namespace="e6218919-4113-4d29-9455-7aabf4da88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18919-4113-4d29-9455-7aabf4da8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8FA9E4-F383-4372-B925-BD3600C581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A28293-D85A-4535-93D6-A9C554BE190C}">
  <ds:schemaRefs>
    <ds:schemaRef ds:uri="http://schemas.microsoft.com/office/2006/metadata/properties"/>
    <ds:schemaRef ds:uri="e6218919-4113-4d29-9455-7aabf4da88ac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5CE856B-31B5-453A-9FD8-234A79A144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218919-4113-4d29-9455-7aabf4da88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127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САХАРОВСКИЙ ПАРК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САХАРОВСКИЙ ПАРК</dc:title>
  <dc:creator>Evgen .</dc:creator>
  <cp:lastModifiedBy>Коршикова Татьяна Николаевна</cp:lastModifiedBy>
  <cp:revision>16</cp:revision>
  <dcterms:created xsi:type="dcterms:W3CDTF">2022-03-29T15:37:45Z</dcterms:created>
  <dcterms:modified xsi:type="dcterms:W3CDTF">2022-04-21T06:48:43Z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0x010100316D8C31BC04954386F84202F6FE2207</vt:lpwstr>
  </property>
</Properties>
</file>