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E2CD1-AAE0-64D5-78BE-ADD71D463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1A3A13-8064-3E56-BCE4-73702116F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BC8AF4-360D-6D87-41DE-5C9645DC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E6EC1-CA15-F5A6-F04B-646321F8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86256-801A-8EA6-0F39-C943FDDE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7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7331A-FAEF-14A2-38B4-DCC16C34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B75EC0-FAA3-9C63-F52F-FFCABBD61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8685F-F37E-3D48-963E-F21F17AF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50ADE-8CCD-5F2A-D7E8-83ACE7BD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BEE5F-27CC-609C-6BD6-FBB7D99B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2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C68E98-2862-318D-2A5A-E0E00DC09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EA652E-1E76-C80C-3260-6365D1435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4A76D-C531-CE0E-79AD-5C977B3A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184E1-5BA5-0A8E-45B3-7BF03FFD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1EACF-16D8-D869-F295-0D86449E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68DCD-ED6B-E2F0-69E9-5A2C6971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D7F16-E728-072B-8022-618EEA1A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B841-B127-CF11-BBA6-DC67F1EC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1762D-9288-699A-5399-C728CEE8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763CF-1F2B-90C7-0D23-4B0EB861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4FBEA-2643-2746-6D17-9A2BA26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5BFAA-570D-3E82-20DE-238416DBE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707C7-0451-8447-2563-496E7AC9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95CA5-FCEC-9ECC-1EB3-391BC974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8954A-8264-5BE1-B569-E77AA0E5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7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FA92E-D332-DB34-4AFC-40161244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CEC91-779F-DBA5-7831-96083750F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C39B69-4009-F289-4669-F3C072364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A2CC8-F76F-DB76-A29E-45D48001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3509D-D395-55F7-5018-2F3C1B2B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400CD7-0F8C-BE84-1BF2-CF11FCDF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2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2E3E6-D944-940A-B6C6-2D6E3AA7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7DE7F-4272-73FB-CFA2-FCC9E8A3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62E5D-DC12-BF51-8243-E2FAB7E22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F20E6B-3868-B394-EE50-89FC70801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5A4F8-4D01-6F3C-D6FF-AF2AED617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F33EAA-6EB5-9D4E-A0DE-EC9EEB4A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026BFB-FB49-61EA-5DEB-EDA6CF3D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3FC4BF-868F-ED1E-FD84-FC5E5ABA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9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2E39-62FF-943B-7BCB-8533C6DB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0A417C-279C-03A2-CD8B-E7B0A288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6479E7-3919-C2C3-0B96-C38C0952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13D4B0-16AE-7774-9CCC-D3615426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0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28CC0A-3A17-1AA2-BF55-E2541F8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ADA96-86CE-0473-051D-6E49FE66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53458B-FF3F-E647-4B11-B570FF4A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606D8-048F-D4A5-820B-7AE6FF49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47191-4DDE-77E9-96B5-26F7CE924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DCCE21-6F9A-7DF7-E242-7B7D3CFEA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F9187-12E9-2EEE-6566-F732FFBD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7DFA15-09C5-51A1-6427-E1B00A59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7CFC6-D1D3-DDD1-C3FC-35B249B7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9BF21-5339-9BBE-F182-897CE868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04D81A-1B6B-17B9-A62E-959743D28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10B310-C2E8-B7B5-5985-2B3FBE596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B9C7A-917A-62BA-5E0E-FA1D36C8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146F4-0309-E918-93E6-2B0E0F25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702E1B-2C2F-B58B-C606-E0150B84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3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C3A30-F25F-A8EE-2A2D-912A25B1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D4F7E-FABE-714E-C471-70C77F34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906D3-5188-258D-8D90-AA65CAEE7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CBCC-4A74-4709-BB3A-DAE3D0138952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2FB12-31F6-9BFB-C483-F068CB5A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B83F2-84FB-063B-8A23-EDF466E6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DD3D-9187-4201-B1E2-88215CD9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F5500-9F8D-136E-FB57-85701525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ООПТ остров </a:t>
            </a:r>
            <a:r>
              <a:rPr lang="ru-RU" sz="4400" u="sng" dirty="0" err="1">
                <a:solidFill>
                  <a:schemeClr val="accent1">
                    <a:lumMod val="50000"/>
                  </a:schemeClr>
                </a:solidFill>
              </a:rPr>
              <a:t>Кличен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u="sng" dirty="0"/>
              <a:t/>
            </a:r>
            <a:br>
              <a:rPr lang="ru-RU" sz="4400" u="sng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809F9-1734-5B79-EC44-70258857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08" y="1298892"/>
            <a:ext cx="11801383" cy="1597980"/>
          </a:xfrm>
        </p:spPr>
        <p:txBody>
          <a:bodyPr>
            <a:normAutofit fontScale="92500" lnSpcReduction="10000"/>
          </a:bodyPr>
          <a:lstStyle/>
          <a:p>
            <a:pPr indent="457200" algn="ctr"/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Невероятно красивое место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 имеющее огромное значение для Осташкова! Согласно легенде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 когда-то именно здесь располагалось первое поселение, которое в конце XIV века было разрушено новгородцами. В наши дни этот остров является одним из самых популярных мест для прогулок среди жителей города и туристов. Могущественные сосны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 синяя гладь озера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</a:rPr>
              <a:t> пение птиц-все это не оставит никого равнодушным!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C270F1C-65B9-50CF-9A73-09365833F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7" y="2624455"/>
            <a:ext cx="2986414" cy="376110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DBE21BC-3F87-F448-098C-BF8D9EDEFA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6" y="2624454"/>
            <a:ext cx="2986415" cy="376110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CCB722-9593-53AC-3CB9-B6739843B1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62" y="2624456"/>
            <a:ext cx="2986414" cy="37611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582F07-EA66-FD91-1941-AD52FFC2DBE4}"/>
              </a:ext>
            </a:extLst>
          </p:cNvPr>
          <p:cNvSpPr txBox="1"/>
          <p:nvPr/>
        </p:nvSpPr>
        <p:spPr>
          <a:xfrm>
            <a:off x="7805316" y="6385562"/>
            <a:ext cx="329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Ермолаева Дарья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32 группа</a:t>
            </a:r>
          </a:p>
        </p:txBody>
      </p:sp>
    </p:spTree>
    <p:extLst>
      <p:ext uri="{BB962C8B-B14F-4D97-AF65-F5344CB8AC3E}">
        <p14:creationId xmlns:p14="http://schemas.microsoft.com/office/powerpoint/2010/main" val="15554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2F8F8-3D9A-D24E-691B-EEE945D9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34115"/>
            <a:ext cx="6173571" cy="160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Памятник природы был создан 12 февраля 1982 года по решению облсовета №55.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DD0634A-D478-2581-DB3A-423B79E3D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5" y="387620"/>
            <a:ext cx="4562068" cy="608275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2986C6A-D140-7D05-F867-E218AE037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6022651" cy="40664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Площадь острова-89 гектар. Рельеф острова разнообразный, как правило, холмистый. Есть внутреннее озеро. Весь остров покрыт сосновым бором, но встречаются берёза, ольха, клён, ива и можжевельник. Лес острова богат такими ягодами, как брусника, земляника, черника, малина. Объектов особой охраны на острове не зарегистрировано.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острове запрещены: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въезд транспорта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установка палаток и палаточных лагерей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розжиг кострищ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проведение различного вида рубок и др.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2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9C4310-A2DE-D259-5095-632801101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D008-5847-C423-8FCB-1555694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89" y="0"/>
            <a:ext cx="11221375" cy="214725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Состояние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о.Кличен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на данный момент соответствует всем требованиям экологического законодательства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что не может не радовать!</a:t>
            </a:r>
          </a:p>
        </p:txBody>
      </p:sp>
    </p:spTree>
    <p:extLst>
      <p:ext uri="{BB962C8B-B14F-4D97-AF65-F5344CB8AC3E}">
        <p14:creationId xmlns:p14="http://schemas.microsoft.com/office/powerpoint/2010/main" val="1962974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182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Тема Office</vt:lpstr>
      <vt:lpstr>ООПТ остров Кличен  </vt:lpstr>
      <vt:lpstr>Памятник природы был создан 12 февраля 1982 года по решению облсовета №55. </vt:lpstr>
      <vt:lpstr>Состояние о.Кличен на данный момент соответствует всем требованиям экологического законодательства, что не может не радовать!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ООПТ остров Кличен</dc:title>
  <dc:creator>Ермолаева Дарья Сергеевна</dc:creator>
  <cp:lastModifiedBy>Васильчук Юлия Владимировна</cp:lastModifiedBy>
  <cp:revision>2</cp:revision>
  <dcterms:created xsi:type="dcterms:W3CDTF">2023-05-01T17:57:23Z</dcterms:created>
  <dcterms:modified xsi:type="dcterms:W3CDTF">2023-06-16T10:11:41Z</dcterms:modified>
</cp:coreProperties>
</file>